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5"/>
  </p:notesMasterIdLst>
  <p:sldIdLst>
    <p:sldId id="33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6" d="100"/>
          <a:sy n="106" d="100"/>
        </p:scale>
        <p:origin x="18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87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F220C-FA83-0938-B30A-FEDC763B3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3864-FB37-5863-21C8-F2F5D8C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10-Option Pie Process – Slide Template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594421F9-E0C2-BB0B-E98F-6A8E0AC3765B}"/>
              </a:ext>
            </a:extLst>
          </p:cNvPr>
          <p:cNvSpPr/>
          <p:nvPr/>
        </p:nvSpPr>
        <p:spPr>
          <a:xfrm>
            <a:off x="1972288" y="3071944"/>
            <a:ext cx="326993" cy="325842"/>
          </a:xfrm>
          <a:custGeom>
            <a:avLst/>
            <a:gdLst>
              <a:gd name="connsiteX0" fmla="*/ 7113 w 64259"/>
              <a:gd name="connsiteY0" fmla="*/ 0 h 64033"/>
              <a:gd name="connsiteX1" fmla="*/ 0 w 64259"/>
              <a:gd name="connsiteY1" fmla="*/ 64034 h 64033"/>
              <a:gd name="connsiteX2" fmla="*/ 64259 w 64259"/>
              <a:gd name="connsiteY2" fmla="*/ 64034 h 64033"/>
              <a:gd name="connsiteX3" fmla="*/ 7113 w 64259"/>
              <a:gd name="connsiteY3" fmla="*/ 0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7113" y="0"/>
                </a:moveTo>
                <a:cubicBezTo>
                  <a:pt x="2698" y="20609"/>
                  <a:pt x="245" y="41953"/>
                  <a:pt x="0" y="64034"/>
                </a:cubicBezTo>
                <a:lnTo>
                  <a:pt x="64259" y="64034"/>
                </a:lnTo>
                <a:cubicBezTo>
                  <a:pt x="64259" y="30913"/>
                  <a:pt x="39242" y="3680"/>
                  <a:pt x="7113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F1A8B78-31A4-013D-54B1-069B52122D64}"/>
              </a:ext>
            </a:extLst>
          </p:cNvPr>
          <p:cNvSpPr/>
          <p:nvPr/>
        </p:nvSpPr>
        <p:spPr>
          <a:xfrm>
            <a:off x="2019715" y="2438976"/>
            <a:ext cx="1444949" cy="958816"/>
          </a:xfrm>
          <a:custGeom>
            <a:avLst/>
            <a:gdLst>
              <a:gd name="connsiteX0" fmla="*/ 348933 w 1926599"/>
              <a:gd name="connsiteY0" fmla="*/ 829 h 1278421"/>
              <a:gd name="connsiteX1" fmla="*/ 1926599 w 1926599"/>
              <a:gd name="connsiteY1" fmla="*/ 1147677 h 1278421"/>
              <a:gd name="connsiteX2" fmla="*/ 1910322 w 1926599"/>
              <a:gd name="connsiteY2" fmla="*/ 1177666 h 1278421"/>
              <a:gd name="connsiteX3" fmla="*/ 1889009 w 1926599"/>
              <a:gd name="connsiteY3" fmla="*/ 1246323 h 1278421"/>
              <a:gd name="connsiteX4" fmla="*/ 1885773 w 1926599"/>
              <a:gd name="connsiteY4" fmla="*/ 1278421 h 1278421"/>
              <a:gd name="connsiteX5" fmla="*/ 439321 w 1926599"/>
              <a:gd name="connsiteY5" fmla="*/ 1278421 h 1278421"/>
              <a:gd name="connsiteX6" fmla="*/ 0 w 1926599"/>
              <a:gd name="connsiteY6" fmla="*/ 779033 h 1278421"/>
              <a:gd name="connsiteX7" fmla="*/ 236352 w 1926599"/>
              <a:gd name="connsiteY7" fmla="*/ 179542 h 1278421"/>
              <a:gd name="connsiteX8" fmla="*/ 347793 w 1926599"/>
              <a:gd name="connsiteY8" fmla="*/ 0 h 1278421"/>
              <a:gd name="connsiteX9" fmla="*/ 349455 w 1926599"/>
              <a:gd name="connsiteY9" fmla="*/ 0 h 1278421"/>
              <a:gd name="connsiteX10" fmla="*/ 348933 w 1926599"/>
              <a:gd name="connsiteY10" fmla="*/ 829 h 1278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6599" h="1278421">
                <a:moveTo>
                  <a:pt x="348933" y="829"/>
                </a:moveTo>
                <a:lnTo>
                  <a:pt x="1926599" y="1147677"/>
                </a:lnTo>
                <a:lnTo>
                  <a:pt x="1910322" y="1177666"/>
                </a:lnTo>
                <a:cubicBezTo>
                  <a:pt x="1901067" y="1199545"/>
                  <a:pt x="1893882" y="1222512"/>
                  <a:pt x="1889009" y="1246323"/>
                </a:cubicBezTo>
                <a:lnTo>
                  <a:pt x="1885773" y="1278421"/>
                </a:lnTo>
                <a:lnTo>
                  <a:pt x="439321" y="1278421"/>
                </a:lnTo>
                <a:cubicBezTo>
                  <a:pt x="439321" y="1022068"/>
                  <a:pt x="247947" y="810664"/>
                  <a:pt x="0" y="779033"/>
                </a:cubicBezTo>
                <a:cubicBezTo>
                  <a:pt x="51172" y="566796"/>
                  <a:pt x="131360" y="364858"/>
                  <a:pt x="236352" y="179542"/>
                </a:cubicBezTo>
                <a:close/>
                <a:moveTo>
                  <a:pt x="347793" y="0"/>
                </a:moveTo>
                <a:lnTo>
                  <a:pt x="349455" y="0"/>
                </a:lnTo>
                <a:lnTo>
                  <a:pt x="348933" y="82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3BA5D202-B2AD-FB96-07BD-6EC3578CBF41}"/>
              </a:ext>
            </a:extLst>
          </p:cNvPr>
          <p:cNvSpPr/>
          <p:nvPr/>
        </p:nvSpPr>
        <p:spPr>
          <a:xfrm>
            <a:off x="2319248" y="2146836"/>
            <a:ext cx="333231" cy="439451"/>
          </a:xfrm>
          <a:custGeom>
            <a:avLst/>
            <a:gdLst>
              <a:gd name="connsiteX0" fmla="*/ 0 w 65485"/>
              <a:gd name="connsiteY0" fmla="*/ 47596 h 86359"/>
              <a:gd name="connsiteX1" fmla="*/ 53222 w 65485"/>
              <a:gd name="connsiteY1" fmla="*/ 86360 h 86359"/>
              <a:gd name="connsiteX2" fmla="*/ 65486 w 65485"/>
              <a:gd name="connsiteY2" fmla="*/ 48577 h 86359"/>
              <a:gd name="connsiteX3" fmla="*/ 43412 w 65485"/>
              <a:gd name="connsiteY3" fmla="*/ 0 h 86359"/>
              <a:gd name="connsiteX4" fmla="*/ 0 w 65485"/>
              <a:gd name="connsiteY4" fmla="*/ 47596 h 86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5" h="86359">
                <a:moveTo>
                  <a:pt x="0" y="47596"/>
                </a:moveTo>
                <a:lnTo>
                  <a:pt x="53222" y="86360"/>
                </a:lnTo>
                <a:cubicBezTo>
                  <a:pt x="61071" y="75810"/>
                  <a:pt x="65486" y="62562"/>
                  <a:pt x="65486" y="48577"/>
                </a:cubicBezTo>
                <a:cubicBezTo>
                  <a:pt x="65486" y="34593"/>
                  <a:pt x="56901" y="12022"/>
                  <a:pt x="43412" y="0"/>
                </a:cubicBezTo>
                <a:cubicBezTo>
                  <a:pt x="27470" y="14475"/>
                  <a:pt x="12999" y="30422"/>
                  <a:pt x="0" y="47596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0274AC4-C4E4-BBA0-442F-0F10C94B7635}"/>
              </a:ext>
            </a:extLst>
          </p:cNvPr>
          <p:cNvSpPr/>
          <p:nvPr/>
        </p:nvSpPr>
        <p:spPr>
          <a:xfrm>
            <a:off x="2577599" y="1792273"/>
            <a:ext cx="1007429" cy="1455361"/>
          </a:xfrm>
          <a:custGeom>
            <a:avLst/>
            <a:gdLst>
              <a:gd name="connsiteX0" fmla="*/ 740516 w 1343239"/>
              <a:gd name="connsiteY0" fmla="*/ 0 h 1940481"/>
              <a:gd name="connsiteX1" fmla="*/ 1343239 w 1343239"/>
              <a:gd name="connsiteY1" fmla="*/ 1854996 h 1940481"/>
              <a:gd name="connsiteX2" fmla="*/ 1298993 w 1343239"/>
              <a:gd name="connsiteY2" fmla="*/ 1879012 h 1940481"/>
              <a:gd name="connsiteX3" fmla="*/ 1244862 w 1343239"/>
              <a:gd name="connsiteY3" fmla="*/ 1923675 h 1940481"/>
              <a:gd name="connsiteX4" fmla="*/ 1230995 w 1343239"/>
              <a:gd name="connsiteY4" fmla="*/ 1940481 h 1940481"/>
              <a:gd name="connsiteX5" fmla="*/ 69891 w 1343239"/>
              <a:gd name="connsiteY5" fmla="*/ 1096979 h 1940481"/>
              <a:gd name="connsiteX6" fmla="*/ 166406 w 1343239"/>
              <a:gd name="connsiteY6" fmla="*/ 800677 h 1940481"/>
              <a:gd name="connsiteX7" fmla="*/ 0 w 1343239"/>
              <a:gd name="connsiteY7" fmla="*/ 427800 h 1940481"/>
              <a:gd name="connsiteX8" fmla="*/ 740516 w 1343239"/>
              <a:gd name="connsiteY8" fmla="*/ 0 h 1940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3239" h="1940481">
                <a:moveTo>
                  <a:pt x="740516" y="0"/>
                </a:moveTo>
                <a:lnTo>
                  <a:pt x="1343239" y="1854996"/>
                </a:lnTo>
                <a:lnTo>
                  <a:pt x="1298993" y="1879012"/>
                </a:lnTo>
                <a:cubicBezTo>
                  <a:pt x="1279535" y="1892158"/>
                  <a:pt x="1261409" y="1907127"/>
                  <a:pt x="1244862" y="1923675"/>
                </a:cubicBezTo>
                <a:lnTo>
                  <a:pt x="1230995" y="1940481"/>
                </a:lnTo>
                <a:lnTo>
                  <a:pt x="69891" y="1096979"/>
                </a:lnTo>
                <a:cubicBezTo>
                  <a:pt x="129795" y="1013749"/>
                  <a:pt x="166406" y="948825"/>
                  <a:pt x="166406" y="800677"/>
                </a:cubicBezTo>
                <a:cubicBezTo>
                  <a:pt x="166406" y="652529"/>
                  <a:pt x="101509" y="519355"/>
                  <a:pt x="0" y="427800"/>
                </a:cubicBezTo>
                <a:cubicBezTo>
                  <a:pt x="216329" y="241365"/>
                  <a:pt x="465945" y="96549"/>
                  <a:pt x="74051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4F0E7B4-E9E7-D9F1-2C83-3AA6362A8BDA}"/>
              </a:ext>
            </a:extLst>
          </p:cNvPr>
          <p:cNvSpPr/>
          <p:nvPr/>
        </p:nvSpPr>
        <p:spPr>
          <a:xfrm>
            <a:off x="3192889" y="1702652"/>
            <a:ext cx="326993" cy="394244"/>
          </a:xfrm>
          <a:custGeom>
            <a:avLst/>
            <a:gdLst>
              <a:gd name="connsiteX0" fmla="*/ 20602 w 64259"/>
              <a:gd name="connsiteY0" fmla="*/ 77475 h 77475"/>
              <a:gd name="connsiteX1" fmla="*/ 64259 w 64259"/>
              <a:gd name="connsiteY1" fmla="*/ 16630 h 77475"/>
              <a:gd name="connsiteX2" fmla="*/ 62297 w 64259"/>
              <a:gd name="connsiteY2" fmla="*/ 683 h 77475"/>
              <a:gd name="connsiteX3" fmla="*/ 0 w 64259"/>
              <a:gd name="connsiteY3" fmla="*/ 13686 h 77475"/>
              <a:gd name="connsiteX4" fmla="*/ 20602 w 64259"/>
              <a:gd name="connsiteY4" fmla="*/ 77475 h 7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9" h="77475">
                <a:moveTo>
                  <a:pt x="20602" y="77475"/>
                </a:moveTo>
                <a:cubicBezTo>
                  <a:pt x="45864" y="68888"/>
                  <a:pt x="64259" y="44845"/>
                  <a:pt x="64259" y="16630"/>
                </a:cubicBezTo>
                <a:cubicBezTo>
                  <a:pt x="64259" y="-11584"/>
                  <a:pt x="63523" y="5835"/>
                  <a:pt x="62297" y="683"/>
                </a:cubicBezTo>
                <a:cubicBezTo>
                  <a:pt x="40959" y="3137"/>
                  <a:pt x="20112" y="7553"/>
                  <a:pt x="0" y="13686"/>
                </a:cubicBezTo>
                <a:lnTo>
                  <a:pt x="20602" y="77475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8F1501E-D01D-0C8B-AFF8-8543BC3C0A12}"/>
              </a:ext>
            </a:extLst>
          </p:cNvPr>
          <p:cNvSpPr/>
          <p:nvPr/>
        </p:nvSpPr>
        <p:spPr>
          <a:xfrm>
            <a:off x="3313954" y="1694898"/>
            <a:ext cx="891116" cy="1471600"/>
          </a:xfrm>
          <a:custGeom>
            <a:avLst/>
            <a:gdLst>
              <a:gd name="connsiteX0" fmla="*/ 522524 w 1188155"/>
              <a:gd name="connsiteY0" fmla="*/ 0 h 1962133"/>
              <a:gd name="connsiteX1" fmla="*/ 524187 w 1188155"/>
              <a:gd name="connsiteY1" fmla="*/ 0 h 1962133"/>
              <a:gd name="connsiteX2" fmla="*/ 1188155 w 1188155"/>
              <a:gd name="connsiteY2" fmla="*/ 96549 h 1962133"/>
              <a:gd name="connsiteX3" fmla="*/ 583082 w 1188155"/>
              <a:gd name="connsiteY3" fmla="*/ 1958777 h 1962133"/>
              <a:gd name="connsiteX4" fmla="*/ 521685 w 1188155"/>
              <a:gd name="connsiteY4" fmla="*/ 1946381 h 1962133"/>
              <a:gd name="connsiteX5" fmla="*/ 443663 w 1188155"/>
              <a:gd name="connsiteY5" fmla="*/ 1962133 h 1962133"/>
              <a:gd name="connsiteX6" fmla="*/ 0 w 1188155"/>
              <a:gd name="connsiteY6" fmla="*/ 597592 h 1962133"/>
              <a:gd name="connsiteX7" fmla="*/ 341137 w 1188155"/>
              <a:gd name="connsiteY7" fmla="*/ 121517 h 1962133"/>
              <a:gd name="connsiteX8" fmla="*/ 327825 w 1188155"/>
              <a:gd name="connsiteY8" fmla="*/ 8325 h 1962133"/>
              <a:gd name="connsiteX9" fmla="*/ 522524 w 1188155"/>
              <a:gd name="connsiteY9" fmla="*/ 0 h 196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8155" h="1962133">
                <a:moveTo>
                  <a:pt x="522524" y="0"/>
                </a:moveTo>
                <a:lnTo>
                  <a:pt x="524187" y="0"/>
                </a:lnTo>
                <a:cubicBezTo>
                  <a:pt x="753828" y="0"/>
                  <a:pt x="978482" y="33293"/>
                  <a:pt x="1188155" y="96549"/>
                </a:cubicBezTo>
                <a:lnTo>
                  <a:pt x="583082" y="1958777"/>
                </a:lnTo>
                <a:lnTo>
                  <a:pt x="521685" y="1946381"/>
                </a:lnTo>
                <a:lnTo>
                  <a:pt x="443663" y="1962133"/>
                </a:lnTo>
                <a:lnTo>
                  <a:pt x="0" y="597592"/>
                </a:lnTo>
                <a:cubicBezTo>
                  <a:pt x="198024" y="531012"/>
                  <a:pt x="341137" y="342908"/>
                  <a:pt x="341137" y="121517"/>
                </a:cubicBezTo>
                <a:cubicBezTo>
                  <a:pt x="341137" y="83230"/>
                  <a:pt x="336144" y="44943"/>
                  <a:pt x="327825" y="8325"/>
                </a:cubicBezTo>
                <a:cubicBezTo>
                  <a:pt x="391060" y="3331"/>
                  <a:pt x="457620" y="0"/>
                  <a:pt x="5225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565C8CB3-F996-21CF-9DBB-7328220FC862}"/>
              </a:ext>
            </a:extLst>
          </p:cNvPr>
          <p:cNvSpPr/>
          <p:nvPr/>
        </p:nvSpPr>
        <p:spPr>
          <a:xfrm>
            <a:off x="4161388" y="1786035"/>
            <a:ext cx="403124" cy="332086"/>
          </a:xfrm>
          <a:custGeom>
            <a:avLst/>
            <a:gdLst>
              <a:gd name="connsiteX0" fmla="*/ 79220 w 79220"/>
              <a:gd name="connsiteY0" fmla="*/ 26742 h 65260"/>
              <a:gd name="connsiteX1" fmla="*/ 20112 w 79220"/>
              <a:gd name="connsiteY1" fmla="*/ 0 h 65260"/>
              <a:gd name="connsiteX2" fmla="*/ 0 w 79220"/>
              <a:gd name="connsiteY2" fmla="*/ 62071 h 65260"/>
              <a:gd name="connsiteX3" fmla="*/ 20112 w 79220"/>
              <a:gd name="connsiteY3" fmla="*/ 65261 h 65260"/>
              <a:gd name="connsiteX4" fmla="*/ 79220 w 79220"/>
              <a:gd name="connsiteY4" fmla="*/ 26497 h 6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20" h="65260">
                <a:moveTo>
                  <a:pt x="79220" y="26742"/>
                </a:moveTo>
                <a:cubicBezTo>
                  <a:pt x="60580" y="16192"/>
                  <a:pt x="40714" y="7115"/>
                  <a:pt x="20112" y="0"/>
                </a:cubicBezTo>
                <a:lnTo>
                  <a:pt x="0" y="62071"/>
                </a:lnTo>
                <a:cubicBezTo>
                  <a:pt x="6377" y="64279"/>
                  <a:pt x="13244" y="65261"/>
                  <a:pt x="20112" y="65261"/>
                </a:cubicBezTo>
                <a:cubicBezTo>
                  <a:pt x="46600" y="65261"/>
                  <a:pt x="69164" y="49313"/>
                  <a:pt x="79220" y="26497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B20FBF3-5FA8-AF20-557B-6568D620CD3A}"/>
              </a:ext>
            </a:extLst>
          </p:cNvPr>
          <p:cNvSpPr/>
          <p:nvPr/>
        </p:nvSpPr>
        <p:spPr>
          <a:xfrm>
            <a:off x="3812018" y="1948333"/>
            <a:ext cx="1274185" cy="1292567"/>
          </a:xfrm>
          <a:custGeom>
            <a:avLst/>
            <a:gdLst>
              <a:gd name="connsiteX0" fmla="*/ 1059906 w 1698913"/>
              <a:gd name="connsiteY0" fmla="*/ 0 h 1723423"/>
              <a:gd name="connsiteX1" fmla="*/ 1698913 w 1698913"/>
              <a:gd name="connsiteY1" fmla="*/ 577617 h 1723423"/>
              <a:gd name="connsiteX2" fmla="*/ 122690 w 1698913"/>
              <a:gd name="connsiteY2" fmla="*/ 1723423 h 1723423"/>
              <a:gd name="connsiteX3" fmla="*/ 116232 w 1698913"/>
              <a:gd name="connsiteY3" fmla="*/ 1715596 h 1723423"/>
              <a:gd name="connsiteX4" fmla="*/ 62100 w 1698913"/>
              <a:gd name="connsiteY4" fmla="*/ 1670933 h 1723423"/>
              <a:gd name="connsiteX5" fmla="*/ 0 w 1698913"/>
              <a:gd name="connsiteY5" fmla="*/ 1637226 h 1723423"/>
              <a:gd name="connsiteX6" fmla="*/ 444192 w 1698913"/>
              <a:gd name="connsiteY6" fmla="*/ 269665 h 1723423"/>
              <a:gd name="connsiteX7" fmla="*/ 602280 w 1698913"/>
              <a:gd name="connsiteY7" fmla="*/ 294633 h 1723423"/>
              <a:gd name="connsiteX8" fmla="*/ 1059906 w 1698913"/>
              <a:gd name="connsiteY8" fmla="*/ 0 h 172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8913" h="1723423">
                <a:moveTo>
                  <a:pt x="1059906" y="0"/>
                </a:moveTo>
                <a:cubicBezTo>
                  <a:pt x="1307853" y="151479"/>
                  <a:pt x="1524182" y="347901"/>
                  <a:pt x="1698913" y="577617"/>
                </a:cubicBezTo>
                <a:lnTo>
                  <a:pt x="122690" y="1723423"/>
                </a:lnTo>
                <a:lnTo>
                  <a:pt x="116232" y="1715596"/>
                </a:lnTo>
                <a:cubicBezTo>
                  <a:pt x="99685" y="1699048"/>
                  <a:pt x="81559" y="1684079"/>
                  <a:pt x="62100" y="1670933"/>
                </a:cubicBezTo>
                <a:lnTo>
                  <a:pt x="0" y="1637226"/>
                </a:lnTo>
                <a:lnTo>
                  <a:pt x="444192" y="269665"/>
                </a:lnTo>
                <a:cubicBezTo>
                  <a:pt x="494115" y="286315"/>
                  <a:pt x="399262" y="294633"/>
                  <a:pt x="602280" y="294633"/>
                </a:cubicBezTo>
                <a:cubicBezTo>
                  <a:pt x="805297" y="294633"/>
                  <a:pt x="980028" y="174785"/>
                  <a:pt x="105990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E67BD1E-2693-5161-9E2D-31224ECD3D3E}"/>
              </a:ext>
            </a:extLst>
          </p:cNvPr>
          <p:cNvSpPr/>
          <p:nvPr/>
        </p:nvSpPr>
        <p:spPr>
          <a:xfrm>
            <a:off x="4859053" y="2431485"/>
            <a:ext cx="428084" cy="329593"/>
          </a:xfrm>
          <a:custGeom>
            <a:avLst/>
            <a:gdLst>
              <a:gd name="connsiteX0" fmla="*/ 52241 w 84125"/>
              <a:gd name="connsiteY0" fmla="*/ 64770 h 64770"/>
              <a:gd name="connsiteX1" fmla="*/ 84126 w 84125"/>
              <a:gd name="connsiteY1" fmla="*/ 56428 h 64770"/>
              <a:gd name="connsiteX2" fmla="*/ 51996 w 84125"/>
              <a:gd name="connsiteY2" fmla="*/ 0 h 64770"/>
              <a:gd name="connsiteX3" fmla="*/ 0 w 84125"/>
              <a:gd name="connsiteY3" fmla="*/ 37783 h 64770"/>
              <a:gd name="connsiteX4" fmla="*/ 52486 w 84125"/>
              <a:gd name="connsiteY4" fmla="*/ 64770 h 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25" h="64770">
                <a:moveTo>
                  <a:pt x="52241" y="64770"/>
                </a:moveTo>
                <a:cubicBezTo>
                  <a:pt x="63769" y="64770"/>
                  <a:pt x="74560" y="61581"/>
                  <a:pt x="84126" y="56428"/>
                </a:cubicBezTo>
                <a:cubicBezTo>
                  <a:pt x="75296" y="36556"/>
                  <a:pt x="64504" y="17665"/>
                  <a:pt x="51996" y="0"/>
                </a:cubicBezTo>
                <a:lnTo>
                  <a:pt x="0" y="37783"/>
                </a:lnTo>
                <a:cubicBezTo>
                  <a:pt x="11773" y="54221"/>
                  <a:pt x="30903" y="64770"/>
                  <a:pt x="52486" y="64770"/>
                </a:cubicBez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4B381CF-D70A-F3B3-012A-D69576E8FCFB}"/>
              </a:ext>
            </a:extLst>
          </p:cNvPr>
          <p:cNvSpPr/>
          <p:nvPr/>
        </p:nvSpPr>
        <p:spPr>
          <a:xfrm>
            <a:off x="3940608" y="2652460"/>
            <a:ext cx="1474891" cy="745326"/>
          </a:xfrm>
          <a:custGeom>
            <a:avLst/>
            <a:gdLst>
              <a:gd name="connsiteX0" fmla="*/ 1169677 w 1966521"/>
              <a:gd name="connsiteY0" fmla="*/ 0 h 993768"/>
              <a:gd name="connsiteX1" fmla="*/ 1579043 w 1966521"/>
              <a:gd name="connsiteY1" fmla="*/ 211403 h 993768"/>
              <a:gd name="connsiteX2" fmla="*/ 1821996 w 1966521"/>
              <a:gd name="connsiteY2" fmla="*/ 149817 h 993768"/>
              <a:gd name="connsiteX3" fmla="*/ 1948051 w 1966521"/>
              <a:gd name="connsiteY3" fmla="*/ 557435 h 993768"/>
              <a:gd name="connsiteX4" fmla="*/ 1966521 w 1966521"/>
              <a:gd name="connsiteY4" fmla="*/ 672759 h 993768"/>
              <a:gd name="connsiteX5" fmla="*/ 1923848 w 1966521"/>
              <a:gd name="connsiteY5" fmla="*/ 677061 h 993768"/>
              <a:gd name="connsiteX6" fmla="*/ 1639232 w 1966521"/>
              <a:gd name="connsiteY6" fmla="*/ 961677 h 993768"/>
              <a:gd name="connsiteX7" fmla="*/ 1635997 w 1966521"/>
              <a:gd name="connsiteY7" fmla="*/ 993768 h 993768"/>
              <a:gd name="connsiteX8" fmla="*/ 47710 w 1966521"/>
              <a:gd name="connsiteY8" fmla="*/ 993768 h 993768"/>
              <a:gd name="connsiteX9" fmla="*/ 44475 w 1966521"/>
              <a:gd name="connsiteY9" fmla="*/ 961677 h 993768"/>
              <a:gd name="connsiteX10" fmla="*/ 23163 w 1966521"/>
              <a:gd name="connsiteY10" fmla="*/ 893020 h 993768"/>
              <a:gd name="connsiteX11" fmla="*/ 0 w 1966521"/>
              <a:gd name="connsiteY11" fmla="*/ 850345 h 99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6521" h="993768">
                <a:moveTo>
                  <a:pt x="1169677" y="0"/>
                </a:moveTo>
                <a:cubicBezTo>
                  <a:pt x="1261205" y="128173"/>
                  <a:pt x="1410968" y="211403"/>
                  <a:pt x="1579043" y="211403"/>
                </a:cubicBezTo>
                <a:cubicBezTo>
                  <a:pt x="1667240" y="211403"/>
                  <a:pt x="1750443" y="189766"/>
                  <a:pt x="1821996" y="149817"/>
                </a:cubicBezTo>
                <a:cubicBezTo>
                  <a:pt x="1876079" y="279656"/>
                  <a:pt x="1918513" y="416153"/>
                  <a:pt x="1948051" y="557435"/>
                </a:cubicBezTo>
                <a:lnTo>
                  <a:pt x="1966521" y="672759"/>
                </a:lnTo>
                <a:lnTo>
                  <a:pt x="1923848" y="677061"/>
                </a:lnTo>
                <a:cubicBezTo>
                  <a:pt x="1780988" y="706294"/>
                  <a:pt x="1668466" y="818816"/>
                  <a:pt x="1639232" y="961677"/>
                </a:cubicBezTo>
                <a:lnTo>
                  <a:pt x="1635997" y="993768"/>
                </a:lnTo>
                <a:lnTo>
                  <a:pt x="47710" y="993768"/>
                </a:lnTo>
                <a:lnTo>
                  <a:pt x="44475" y="961677"/>
                </a:lnTo>
                <a:cubicBezTo>
                  <a:pt x="39603" y="937866"/>
                  <a:pt x="32417" y="914899"/>
                  <a:pt x="23163" y="893020"/>
                </a:cubicBezTo>
                <a:lnTo>
                  <a:pt x="0" y="85034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F7CB1007-CCE5-B395-B1D0-59DFDA8B2FB3}"/>
              </a:ext>
            </a:extLst>
          </p:cNvPr>
          <p:cNvSpPr/>
          <p:nvPr/>
        </p:nvSpPr>
        <p:spPr>
          <a:xfrm>
            <a:off x="3728426" y="3462319"/>
            <a:ext cx="1473399" cy="736305"/>
          </a:xfrm>
          <a:custGeom>
            <a:avLst/>
            <a:gdLst>
              <a:gd name="connsiteX0" fmla="*/ 330338 w 1964532"/>
              <a:gd name="connsiteY0" fmla="*/ 0 h 981740"/>
              <a:gd name="connsiteX1" fmla="*/ 1919189 w 1964532"/>
              <a:gd name="connsiteY1" fmla="*/ 0 h 981740"/>
              <a:gd name="connsiteX2" fmla="*/ 1922142 w 1964532"/>
              <a:gd name="connsiteY2" fmla="*/ 29294 h 981740"/>
              <a:gd name="connsiteX3" fmla="*/ 1943455 w 1964532"/>
              <a:gd name="connsiteY3" fmla="*/ 97953 h 981740"/>
              <a:gd name="connsiteX4" fmla="*/ 1964532 w 1964532"/>
              <a:gd name="connsiteY4" fmla="*/ 136786 h 981740"/>
              <a:gd name="connsiteX5" fmla="*/ 795282 w 1964532"/>
              <a:gd name="connsiteY5" fmla="*/ 981740 h 981740"/>
              <a:gd name="connsiteX6" fmla="*/ 389247 w 1964532"/>
              <a:gd name="connsiteY6" fmla="*/ 776454 h 981740"/>
              <a:gd name="connsiteX7" fmla="*/ 144625 w 1964532"/>
              <a:gd name="connsiteY7" fmla="*/ 839365 h 981740"/>
              <a:gd name="connsiteX8" fmla="*/ 18571 w 1964532"/>
              <a:gd name="connsiteY8" fmla="*/ 433339 h 981740"/>
              <a:gd name="connsiteX9" fmla="*/ 0 w 1964532"/>
              <a:gd name="connsiteY9" fmla="*/ 318227 h 981740"/>
              <a:gd name="connsiteX10" fmla="*/ 42769 w 1964532"/>
              <a:gd name="connsiteY10" fmla="*/ 313915 h 981740"/>
              <a:gd name="connsiteX11" fmla="*/ 327385 w 1964532"/>
              <a:gd name="connsiteY11" fmla="*/ 29294 h 98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532" h="981740">
                <a:moveTo>
                  <a:pt x="330338" y="0"/>
                </a:moveTo>
                <a:lnTo>
                  <a:pt x="1919189" y="0"/>
                </a:lnTo>
                <a:lnTo>
                  <a:pt x="1922142" y="29294"/>
                </a:lnTo>
                <a:cubicBezTo>
                  <a:pt x="1927015" y="53105"/>
                  <a:pt x="1934200" y="76073"/>
                  <a:pt x="1943455" y="97953"/>
                </a:cubicBezTo>
                <a:lnTo>
                  <a:pt x="1964532" y="136786"/>
                </a:lnTo>
                <a:lnTo>
                  <a:pt x="795282" y="981740"/>
                </a:lnTo>
                <a:cubicBezTo>
                  <a:pt x="703754" y="857578"/>
                  <a:pt x="555653" y="776454"/>
                  <a:pt x="389247" y="776454"/>
                </a:cubicBezTo>
                <a:cubicBezTo>
                  <a:pt x="301044" y="776454"/>
                  <a:pt x="217841" y="799633"/>
                  <a:pt x="144625" y="839365"/>
                </a:cubicBezTo>
                <a:cubicBezTo>
                  <a:pt x="90543" y="709403"/>
                  <a:pt x="48109" y="573647"/>
                  <a:pt x="18571" y="433339"/>
                </a:cubicBezTo>
                <a:lnTo>
                  <a:pt x="0" y="318227"/>
                </a:lnTo>
                <a:lnTo>
                  <a:pt x="42769" y="313915"/>
                </a:lnTo>
                <a:cubicBezTo>
                  <a:pt x="185629" y="284682"/>
                  <a:pt x="298152" y="172160"/>
                  <a:pt x="327385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F0BE775-45DE-2403-D1FE-3D09CD19D696}"/>
              </a:ext>
            </a:extLst>
          </p:cNvPr>
          <p:cNvSpPr/>
          <p:nvPr/>
        </p:nvSpPr>
        <p:spPr>
          <a:xfrm>
            <a:off x="3856863" y="4094323"/>
            <a:ext cx="426832" cy="325314"/>
          </a:xfrm>
          <a:custGeom>
            <a:avLst/>
            <a:gdLst>
              <a:gd name="connsiteX0" fmla="*/ 32129 w 83879"/>
              <a:gd name="connsiteY0" fmla="*/ 0 h 64279"/>
              <a:gd name="connsiteX1" fmla="*/ 0 w 83879"/>
              <a:gd name="connsiteY1" fmla="*/ 8587 h 64279"/>
              <a:gd name="connsiteX2" fmla="*/ 31639 w 83879"/>
              <a:gd name="connsiteY2" fmla="*/ 64279 h 64279"/>
              <a:gd name="connsiteX3" fmla="*/ 83880 w 83879"/>
              <a:gd name="connsiteY3" fmla="*/ 26251 h 64279"/>
              <a:gd name="connsiteX4" fmla="*/ 32129 w 83879"/>
              <a:gd name="connsiteY4" fmla="*/ 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79" h="64279">
                <a:moveTo>
                  <a:pt x="32129" y="0"/>
                </a:moveTo>
                <a:cubicBezTo>
                  <a:pt x="20357" y="0"/>
                  <a:pt x="9565" y="3190"/>
                  <a:pt x="0" y="8587"/>
                </a:cubicBezTo>
                <a:cubicBezTo>
                  <a:pt x="8829" y="28214"/>
                  <a:pt x="19376" y="46860"/>
                  <a:pt x="31639" y="64279"/>
                </a:cubicBezTo>
                <a:lnTo>
                  <a:pt x="83880" y="26251"/>
                </a:lnTo>
                <a:cubicBezTo>
                  <a:pt x="72107" y="10304"/>
                  <a:pt x="53222" y="0"/>
                  <a:pt x="32129" y="0"/>
                </a:cubicBez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E84AAAD-3BAE-96CE-8FA3-5C9AB5CA0C76}"/>
              </a:ext>
            </a:extLst>
          </p:cNvPr>
          <p:cNvSpPr/>
          <p:nvPr/>
        </p:nvSpPr>
        <p:spPr>
          <a:xfrm>
            <a:off x="4054052" y="3614639"/>
            <a:ext cx="1271129" cy="1286766"/>
          </a:xfrm>
          <a:custGeom>
            <a:avLst/>
            <a:gdLst>
              <a:gd name="connsiteX0" fmla="*/ 1578495 w 1694838"/>
              <a:gd name="connsiteY0" fmla="*/ 0 h 1715688"/>
              <a:gd name="connsiteX1" fmla="*/ 1587671 w 1694838"/>
              <a:gd name="connsiteY1" fmla="*/ 11123 h 1715688"/>
              <a:gd name="connsiteX2" fmla="*/ 1641803 w 1694838"/>
              <a:gd name="connsiteY2" fmla="*/ 55786 h 1715688"/>
              <a:gd name="connsiteX3" fmla="*/ 1694838 w 1694838"/>
              <a:gd name="connsiteY3" fmla="*/ 84572 h 1715688"/>
              <a:gd name="connsiteX4" fmla="*/ 1248065 w 1694838"/>
              <a:gd name="connsiteY4" fmla="*/ 1454110 h 1715688"/>
              <a:gd name="connsiteX5" fmla="*/ 1091640 w 1694838"/>
              <a:gd name="connsiteY5" fmla="*/ 1429278 h 1715688"/>
              <a:gd name="connsiteX6" fmla="*/ 1089977 w 1694838"/>
              <a:gd name="connsiteY6" fmla="*/ 1429278 h 1715688"/>
              <a:gd name="connsiteX7" fmla="*/ 635682 w 1694838"/>
              <a:gd name="connsiteY7" fmla="*/ 1715688 h 1715688"/>
              <a:gd name="connsiteX8" fmla="*/ 0 w 1694838"/>
              <a:gd name="connsiteY8" fmla="*/ 1141214 h 171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4838" h="1715688">
                <a:moveTo>
                  <a:pt x="1578495" y="0"/>
                </a:moveTo>
                <a:lnTo>
                  <a:pt x="1587671" y="11123"/>
                </a:lnTo>
                <a:cubicBezTo>
                  <a:pt x="1604219" y="27670"/>
                  <a:pt x="1622345" y="42640"/>
                  <a:pt x="1641803" y="55786"/>
                </a:cubicBezTo>
                <a:lnTo>
                  <a:pt x="1694838" y="84572"/>
                </a:lnTo>
                <a:lnTo>
                  <a:pt x="1248065" y="1454110"/>
                </a:lnTo>
                <a:cubicBezTo>
                  <a:pt x="1198142" y="1437551"/>
                  <a:pt x="1146557" y="1429278"/>
                  <a:pt x="1091640" y="1429278"/>
                </a:cubicBezTo>
                <a:lnTo>
                  <a:pt x="1089977" y="1429278"/>
                </a:lnTo>
                <a:cubicBezTo>
                  <a:pt x="890285" y="1429278"/>
                  <a:pt x="717223" y="1546820"/>
                  <a:pt x="635682" y="1715688"/>
                </a:cubicBezTo>
                <a:cubicBezTo>
                  <a:pt x="389398" y="1565033"/>
                  <a:pt x="173062" y="1369680"/>
                  <a:pt x="0" y="114121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5561CED-A2E3-BAC8-2746-30D0760DD4A8}"/>
              </a:ext>
            </a:extLst>
          </p:cNvPr>
          <p:cNvSpPr/>
          <p:nvPr/>
        </p:nvSpPr>
        <p:spPr>
          <a:xfrm>
            <a:off x="4575742" y="4736261"/>
            <a:ext cx="399378" cy="325314"/>
          </a:xfrm>
          <a:custGeom>
            <a:avLst/>
            <a:gdLst>
              <a:gd name="connsiteX0" fmla="*/ 78484 w 78484"/>
              <a:gd name="connsiteY0" fmla="*/ 3190 h 64279"/>
              <a:gd name="connsiteX1" fmla="*/ 58373 w 78484"/>
              <a:gd name="connsiteY1" fmla="*/ 0 h 64279"/>
              <a:gd name="connsiteX2" fmla="*/ 0 w 78484"/>
              <a:gd name="connsiteY2" fmla="*/ 37537 h 64279"/>
              <a:gd name="connsiteX3" fmla="*/ 58618 w 78484"/>
              <a:gd name="connsiteY3" fmla="*/ 64279 h 64279"/>
              <a:gd name="connsiteX4" fmla="*/ 78484 w 78484"/>
              <a:gd name="connsiteY4" fmla="*/ 319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84" h="64279">
                <a:moveTo>
                  <a:pt x="78484" y="3190"/>
                </a:moveTo>
                <a:cubicBezTo>
                  <a:pt x="72108" y="1227"/>
                  <a:pt x="65485" y="0"/>
                  <a:pt x="58373" y="0"/>
                </a:cubicBezTo>
                <a:cubicBezTo>
                  <a:pt x="32375" y="0"/>
                  <a:pt x="10056" y="15457"/>
                  <a:pt x="0" y="37537"/>
                </a:cubicBezTo>
                <a:cubicBezTo>
                  <a:pt x="18640" y="48332"/>
                  <a:pt x="38261" y="57165"/>
                  <a:pt x="58618" y="64279"/>
                </a:cubicBezTo>
                <a:lnTo>
                  <a:pt x="78484" y="3190"/>
                </a:lnTo>
                <a:close/>
              </a:path>
            </a:pathLst>
          </a:custGeom>
          <a:solidFill>
            <a:srgbClr val="9368C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3EE59BB-F7D3-31A8-4451-82EC3E663AD9}"/>
              </a:ext>
            </a:extLst>
          </p:cNvPr>
          <p:cNvSpPr/>
          <p:nvPr/>
        </p:nvSpPr>
        <p:spPr>
          <a:xfrm>
            <a:off x="5617874" y="4773515"/>
            <a:ext cx="326987" cy="389588"/>
          </a:xfrm>
          <a:custGeom>
            <a:avLst/>
            <a:gdLst>
              <a:gd name="connsiteX0" fmla="*/ 44638 w 64258"/>
              <a:gd name="connsiteY0" fmla="*/ 0 h 76979"/>
              <a:gd name="connsiteX1" fmla="*/ 0 w 64258"/>
              <a:gd name="connsiteY1" fmla="*/ 61335 h 76979"/>
              <a:gd name="connsiteX2" fmla="*/ 1226 w 64258"/>
              <a:gd name="connsiteY2" fmla="*/ 73602 h 76979"/>
              <a:gd name="connsiteX3" fmla="*/ 64259 w 64258"/>
              <a:gd name="connsiteY3" fmla="*/ 60845 h 76979"/>
              <a:gd name="connsiteX4" fmla="*/ 44638 w 64258"/>
              <a:gd name="connsiteY4" fmla="*/ 0 h 7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76979">
                <a:moveTo>
                  <a:pt x="44638" y="0"/>
                </a:moveTo>
                <a:cubicBezTo>
                  <a:pt x="18885" y="8342"/>
                  <a:pt x="0" y="32630"/>
                  <a:pt x="0" y="61335"/>
                </a:cubicBezTo>
                <a:cubicBezTo>
                  <a:pt x="0" y="90040"/>
                  <a:pt x="490" y="69677"/>
                  <a:pt x="1226" y="73602"/>
                </a:cubicBezTo>
                <a:cubicBezTo>
                  <a:pt x="23055" y="71394"/>
                  <a:pt x="44147" y="66978"/>
                  <a:pt x="64259" y="60845"/>
                </a:cubicBezTo>
                <a:lnTo>
                  <a:pt x="44638" y="0"/>
                </a:lnTo>
                <a:close/>
              </a:path>
            </a:pathLst>
          </a:custGeom>
          <a:solidFill>
            <a:srgbClr val="B71B6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1F59F92-D338-4CE0-7D56-03B584C29597}"/>
              </a:ext>
            </a:extLst>
          </p:cNvPr>
          <p:cNvSpPr/>
          <p:nvPr/>
        </p:nvSpPr>
        <p:spPr>
          <a:xfrm>
            <a:off x="4931438" y="3692512"/>
            <a:ext cx="897360" cy="1462192"/>
          </a:xfrm>
          <a:custGeom>
            <a:avLst/>
            <a:gdLst>
              <a:gd name="connsiteX0" fmla="*/ 605012 w 1196480"/>
              <a:gd name="connsiteY0" fmla="*/ 0 h 1949589"/>
              <a:gd name="connsiteX1" fmla="*/ 676453 w 1196480"/>
              <a:gd name="connsiteY1" fmla="*/ 14423 h 1949589"/>
              <a:gd name="connsiteX2" fmla="*/ 746326 w 1196480"/>
              <a:gd name="connsiteY2" fmla="*/ 316 h 1949589"/>
              <a:gd name="connsiteX3" fmla="*/ 1196480 w 1196480"/>
              <a:gd name="connsiteY3" fmla="*/ 1378428 h 1949589"/>
              <a:gd name="connsiteX4" fmla="*/ 848680 w 1196480"/>
              <a:gd name="connsiteY4" fmla="*/ 1855226 h 1949589"/>
              <a:gd name="connsiteX5" fmla="*/ 845356 w 1196480"/>
              <a:gd name="connsiteY5" fmla="*/ 1853566 h 1949589"/>
              <a:gd name="connsiteX6" fmla="*/ 853674 w 1196480"/>
              <a:gd name="connsiteY6" fmla="*/ 1942969 h 1949589"/>
              <a:gd name="connsiteX7" fmla="*/ 673956 w 1196480"/>
              <a:gd name="connsiteY7" fmla="*/ 1949589 h 1949589"/>
              <a:gd name="connsiteX8" fmla="*/ 0 w 1196480"/>
              <a:gd name="connsiteY8" fmla="*/ 1850259 h 1949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6480" h="1949589">
                <a:moveTo>
                  <a:pt x="605012" y="0"/>
                </a:moveTo>
                <a:lnTo>
                  <a:pt x="676453" y="14423"/>
                </a:lnTo>
                <a:lnTo>
                  <a:pt x="746326" y="316"/>
                </a:lnTo>
                <a:lnTo>
                  <a:pt x="1196480" y="1378428"/>
                </a:lnTo>
                <a:cubicBezTo>
                  <a:pt x="995118" y="1444646"/>
                  <a:pt x="848680" y="1633380"/>
                  <a:pt x="848680" y="1855226"/>
                </a:cubicBezTo>
                <a:lnTo>
                  <a:pt x="845356" y="1853566"/>
                </a:lnTo>
                <a:cubicBezTo>
                  <a:pt x="845356" y="1883365"/>
                  <a:pt x="848680" y="1913164"/>
                  <a:pt x="853674" y="1942969"/>
                </a:cubicBezTo>
                <a:cubicBezTo>
                  <a:pt x="793770" y="1947936"/>
                  <a:pt x="908591" y="1949589"/>
                  <a:pt x="673956" y="1949589"/>
                </a:cubicBezTo>
                <a:cubicBezTo>
                  <a:pt x="439321" y="1949589"/>
                  <a:pt x="213005" y="1914824"/>
                  <a:pt x="0" y="185025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975CB768-CF50-0276-64E4-3C7DDC712CDD}"/>
              </a:ext>
            </a:extLst>
          </p:cNvPr>
          <p:cNvSpPr/>
          <p:nvPr/>
        </p:nvSpPr>
        <p:spPr>
          <a:xfrm>
            <a:off x="6495260" y="4279333"/>
            <a:ext cx="328239" cy="432095"/>
          </a:xfrm>
          <a:custGeom>
            <a:avLst/>
            <a:gdLst>
              <a:gd name="connsiteX0" fmla="*/ 64259 w 64504"/>
              <a:gd name="connsiteY0" fmla="*/ 37783 h 85378"/>
              <a:gd name="connsiteX1" fmla="*/ 12509 w 64504"/>
              <a:gd name="connsiteY1" fmla="*/ 0 h 85378"/>
              <a:gd name="connsiteX2" fmla="*/ 0 w 64504"/>
              <a:gd name="connsiteY2" fmla="*/ 38028 h 85378"/>
              <a:gd name="connsiteX3" fmla="*/ 20847 w 64504"/>
              <a:gd name="connsiteY3" fmla="*/ 85378 h 85378"/>
              <a:gd name="connsiteX4" fmla="*/ 64504 w 64504"/>
              <a:gd name="connsiteY4" fmla="*/ 37783 h 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04" h="85378">
                <a:moveTo>
                  <a:pt x="64259" y="37783"/>
                </a:moveTo>
                <a:lnTo>
                  <a:pt x="12509" y="0"/>
                </a:lnTo>
                <a:cubicBezTo>
                  <a:pt x="4660" y="10549"/>
                  <a:pt x="0" y="23798"/>
                  <a:pt x="0" y="38028"/>
                </a:cubicBezTo>
                <a:cubicBezTo>
                  <a:pt x="0" y="52257"/>
                  <a:pt x="8094" y="73602"/>
                  <a:pt x="20847" y="85378"/>
                </a:cubicBezTo>
                <a:cubicBezTo>
                  <a:pt x="36790" y="70904"/>
                  <a:pt x="51505" y="54956"/>
                  <a:pt x="64504" y="3778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79D46EAB-F6C6-D4B5-3150-804FFE1A609E}"/>
              </a:ext>
            </a:extLst>
          </p:cNvPr>
          <p:cNvSpPr/>
          <p:nvPr/>
        </p:nvSpPr>
        <p:spPr>
          <a:xfrm>
            <a:off x="5550980" y="3615978"/>
            <a:ext cx="1011680" cy="1446844"/>
          </a:xfrm>
          <a:custGeom>
            <a:avLst/>
            <a:gdLst>
              <a:gd name="connsiteX0" fmla="*/ 116735 w 1348906"/>
              <a:gd name="connsiteY0" fmla="*/ 0 h 1929125"/>
              <a:gd name="connsiteX1" fmla="*/ 1289002 w 1348906"/>
              <a:gd name="connsiteY1" fmla="*/ 846395 h 1929125"/>
              <a:gd name="connsiteX2" fmla="*/ 1192481 w 1348906"/>
              <a:gd name="connsiteY2" fmla="*/ 1141085 h 1929125"/>
              <a:gd name="connsiteX3" fmla="*/ 1192481 w 1348906"/>
              <a:gd name="connsiteY3" fmla="*/ 1142738 h 1929125"/>
              <a:gd name="connsiteX4" fmla="*/ 1348906 w 1348906"/>
              <a:gd name="connsiteY4" fmla="*/ 1505306 h 1929125"/>
              <a:gd name="connsiteX5" fmla="*/ 603397 w 1348906"/>
              <a:gd name="connsiteY5" fmla="*/ 1929125 h 1929125"/>
              <a:gd name="connsiteX6" fmla="*/ 0 w 1348906"/>
              <a:gd name="connsiteY6" fmla="*/ 83801 h 1929125"/>
              <a:gd name="connsiteX7" fmla="*/ 54897 w 1348906"/>
              <a:gd name="connsiteY7" fmla="*/ 54003 h 1929125"/>
              <a:gd name="connsiteX8" fmla="*/ 109029 w 1348906"/>
              <a:gd name="connsiteY8" fmla="*/ 9340 h 192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906" h="1929125">
                <a:moveTo>
                  <a:pt x="116735" y="0"/>
                </a:moveTo>
                <a:lnTo>
                  <a:pt x="1289002" y="846395"/>
                </a:lnTo>
                <a:cubicBezTo>
                  <a:pt x="1229092" y="929172"/>
                  <a:pt x="1192481" y="1030162"/>
                  <a:pt x="1192481" y="1141085"/>
                </a:cubicBezTo>
                <a:lnTo>
                  <a:pt x="1192481" y="1142738"/>
                </a:lnTo>
                <a:cubicBezTo>
                  <a:pt x="1192481" y="1285113"/>
                  <a:pt x="1252391" y="1414249"/>
                  <a:pt x="1348906" y="1505306"/>
                </a:cubicBezTo>
                <a:cubicBezTo>
                  <a:pt x="1130915" y="1689066"/>
                  <a:pt x="879637" y="1834761"/>
                  <a:pt x="603397" y="1929125"/>
                </a:cubicBezTo>
                <a:lnTo>
                  <a:pt x="0" y="83801"/>
                </a:lnTo>
                <a:lnTo>
                  <a:pt x="54897" y="54003"/>
                </a:lnTo>
                <a:cubicBezTo>
                  <a:pt x="74356" y="40857"/>
                  <a:pt x="92482" y="25887"/>
                  <a:pt x="109029" y="934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E495601-3C90-595C-A355-BE972D41E1E2}"/>
              </a:ext>
            </a:extLst>
          </p:cNvPr>
          <p:cNvSpPr/>
          <p:nvPr/>
        </p:nvSpPr>
        <p:spPr>
          <a:xfrm>
            <a:off x="6844719" y="3462319"/>
            <a:ext cx="326993" cy="324069"/>
          </a:xfrm>
          <a:custGeom>
            <a:avLst/>
            <a:gdLst>
              <a:gd name="connsiteX0" fmla="*/ 57147 w 64259"/>
              <a:gd name="connsiteY0" fmla="*/ 64034 h 64033"/>
              <a:gd name="connsiteX1" fmla="*/ 64259 w 64259"/>
              <a:gd name="connsiteY1" fmla="*/ 0 h 64033"/>
              <a:gd name="connsiteX2" fmla="*/ 0 w 64259"/>
              <a:gd name="connsiteY2" fmla="*/ 0 h 64033"/>
              <a:gd name="connsiteX3" fmla="*/ 57147 w 64259"/>
              <a:gd name="connsiteY3" fmla="*/ 64034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57147" y="64034"/>
                </a:moveTo>
                <a:cubicBezTo>
                  <a:pt x="61561" y="43426"/>
                  <a:pt x="64014" y="22081"/>
                  <a:pt x="64259" y="0"/>
                </a:cubicBezTo>
                <a:lnTo>
                  <a:pt x="0" y="0"/>
                </a:lnTo>
                <a:cubicBezTo>
                  <a:pt x="0" y="33121"/>
                  <a:pt x="25017" y="60354"/>
                  <a:pt x="57147" y="640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09FA5B5-0F33-38C7-DFF6-8C7277591552}"/>
              </a:ext>
            </a:extLst>
          </p:cNvPr>
          <p:cNvSpPr/>
          <p:nvPr/>
        </p:nvSpPr>
        <p:spPr>
          <a:xfrm>
            <a:off x="5676086" y="3462318"/>
            <a:ext cx="1448199" cy="957323"/>
          </a:xfrm>
          <a:custGeom>
            <a:avLst/>
            <a:gdLst>
              <a:gd name="connsiteX0" fmla="*/ 44872 w 1930932"/>
              <a:gd name="connsiteY0" fmla="*/ 0 h 1276430"/>
              <a:gd name="connsiteX1" fmla="*/ 1491618 w 1930932"/>
              <a:gd name="connsiteY1" fmla="*/ 0 h 1276430"/>
              <a:gd name="connsiteX2" fmla="*/ 1930932 w 1930932"/>
              <a:gd name="connsiteY2" fmla="*/ 496663 h 1276430"/>
              <a:gd name="connsiteX3" fmla="*/ 1578145 w 1930932"/>
              <a:gd name="connsiteY3" fmla="*/ 1276430 h 1276430"/>
              <a:gd name="connsiteX4" fmla="*/ 0 w 1930932"/>
              <a:gd name="connsiteY4" fmla="*/ 135920 h 1276430"/>
              <a:gd name="connsiteX5" fmla="*/ 20607 w 1930932"/>
              <a:gd name="connsiteY5" fmla="*/ 97953 h 1276430"/>
              <a:gd name="connsiteX6" fmla="*/ 41919 w 1930932"/>
              <a:gd name="connsiteY6" fmla="*/ 29294 h 127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932" h="1276430">
                <a:moveTo>
                  <a:pt x="44872" y="0"/>
                </a:moveTo>
                <a:lnTo>
                  <a:pt x="1491618" y="0"/>
                </a:lnTo>
                <a:cubicBezTo>
                  <a:pt x="1491618" y="254958"/>
                  <a:pt x="1682985" y="465211"/>
                  <a:pt x="1930932" y="496663"/>
                </a:cubicBezTo>
                <a:cubicBezTo>
                  <a:pt x="1862703" y="779767"/>
                  <a:pt x="1741227" y="1044651"/>
                  <a:pt x="1578145" y="1276430"/>
                </a:cubicBezTo>
                <a:lnTo>
                  <a:pt x="0" y="135920"/>
                </a:lnTo>
                <a:lnTo>
                  <a:pt x="20607" y="97953"/>
                </a:lnTo>
                <a:cubicBezTo>
                  <a:pt x="29861" y="76073"/>
                  <a:pt x="37047" y="53105"/>
                  <a:pt x="41919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E71AAA3-E0F5-FCFA-BD11-1530CCDCC66F}"/>
              </a:ext>
            </a:extLst>
          </p:cNvPr>
          <p:cNvGrpSpPr/>
          <p:nvPr/>
        </p:nvGrpSpPr>
        <p:grpSpPr>
          <a:xfrm>
            <a:off x="5210386" y="3200537"/>
            <a:ext cx="456788" cy="456931"/>
            <a:chOff x="6947180" y="3124382"/>
            <a:chExt cx="609051" cy="609241"/>
          </a:xfrm>
        </p:grpSpPr>
        <p:sp>
          <p:nvSpPr>
            <p:cNvPr id="84" name="Freeform 89">
              <a:extLst>
                <a:ext uri="{FF2B5EF4-FFF2-40B4-BE49-F238E27FC236}">
                  <a16:creationId xmlns:a16="http://schemas.microsoft.com/office/drawing/2014/main" id="{3C647763-253D-DC09-C429-286B862AE467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85" name="Graphic 84" descr="Heart with solid fill">
              <a:extLst>
                <a:ext uri="{FF2B5EF4-FFF2-40B4-BE49-F238E27FC236}">
                  <a16:creationId xmlns:a16="http://schemas.microsoft.com/office/drawing/2014/main" id="{0C572D0B-8D80-06CE-A6FB-8C341A8B3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2CD68C9-128C-E8F9-A30C-6929BBF40D57}"/>
              </a:ext>
            </a:extLst>
          </p:cNvPr>
          <p:cNvGrpSpPr/>
          <p:nvPr/>
        </p:nvGrpSpPr>
        <p:grpSpPr>
          <a:xfrm>
            <a:off x="3476824" y="3200538"/>
            <a:ext cx="456788" cy="456931"/>
            <a:chOff x="4635765" y="3124379"/>
            <a:chExt cx="609051" cy="609241"/>
          </a:xfrm>
        </p:grpSpPr>
        <p:sp>
          <p:nvSpPr>
            <p:cNvPr id="87" name="Freeform 88">
              <a:extLst>
                <a:ext uri="{FF2B5EF4-FFF2-40B4-BE49-F238E27FC236}">
                  <a16:creationId xmlns:a16="http://schemas.microsoft.com/office/drawing/2014/main" id="{48004C5E-51BA-9C91-B1AE-A32488088495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88" name="Graphic 87" descr="Handshake with solid fill">
              <a:extLst>
                <a:ext uri="{FF2B5EF4-FFF2-40B4-BE49-F238E27FC236}">
                  <a16:creationId xmlns:a16="http://schemas.microsoft.com/office/drawing/2014/main" id="{C8827D38-0C3E-8B8C-A9C9-A2DEA43D5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095967A-C02A-0473-A6AD-623684DE3DC0}"/>
              </a:ext>
            </a:extLst>
          </p:cNvPr>
          <p:cNvSpPr txBox="1"/>
          <p:nvPr/>
        </p:nvSpPr>
        <p:spPr>
          <a:xfrm>
            <a:off x="1947427" y="3173376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553BC1-E2A4-6130-5A06-C761FCD5F409}"/>
              </a:ext>
            </a:extLst>
          </p:cNvPr>
          <p:cNvSpPr txBox="1"/>
          <p:nvPr/>
        </p:nvSpPr>
        <p:spPr>
          <a:xfrm>
            <a:off x="2329454" y="2250591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F5F1FB-D94C-1E3E-7D96-E142D3BE63BE}"/>
              </a:ext>
            </a:extLst>
          </p:cNvPr>
          <p:cNvSpPr txBox="1"/>
          <p:nvPr/>
        </p:nvSpPr>
        <p:spPr>
          <a:xfrm>
            <a:off x="3178539" y="1752570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994B0F-8B74-8DE1-4A96-C2F368F81035}"/>
              </a:ext>
            </a:extLst>
          </p:cNvPr>
          <p:cNvSpPr txBox="1"/>
          <p:nvPr/>
        </p:nvSpPr>
        <p:spPr>
          <a:xfrm>
            <a:off x="4158254" y="1858706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2B0C31-A501-F6FF-D786-77F849268284}"/>
              </a:ext>
            </a:extLst>
          </p:cNvPr>
          <p:cNvSpPr txBox="1"/>
          <p:nvPr/>
        </p:nvSpPr>
        <p:spPr>
          <a:xfrm>
            <a:off x="4901204" y="2511849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B0A671-3AEB-6ABB-B861-ED7F5E0812E3}"/>
              </a:ext>
            </a:extLst>
          </p:cNvPr>
          <p:cNvSpPr txBox="1"/>
          <p:nvPr/>
        </p:nvSpPr>
        <p:spPr>
          <a:xfrm>
            <a:off x="2339341" y="2836725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AB701C-D92B-89AE-7E4D-803CEACF3012}"/>
              </a:ext>
            </a:extLst>
          </p:cNvPr>
          <p:cNvSpPr txBox="1"/>
          <p:nvPr/>
        </p:nvSpPr>
        <p:spPr>
          <a:xfrm>
            <a:off x="2723062" y="2273390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C71FB0-A41E-DB43-7A7E-19A4C89E8A5D}"/>
              </a:ext>
            </a:extLst>
          </p:cNvPr>
          <p:cNvSpPr txBox="1"/>
          <p:nvPr/>
        </p:nvSpPr>
        <p:spPr>
          <a:xfrm>
            <a:off x="3343549" y="2085612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7440F7-1C6F-B136-D135-4A9C67E85025}"/>
              </a:ext>
            </a:extLst>
          </p:cNvPr>
          <p:cNvSpPr txBox="1"/>
          <p:nvPr/>
        </p:nvSpPr>
        <p:spPr>
          <a:xfrm>
            <a:off x="4102827" y="2240733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55669A-44D1-D267-CDDF-6C61F6B77D27}"/>
              </a:ext>
            </a:extLst>
          </p:cNvPr>
          <p:cNvSpPr txBox="1"/>
          <p:nvPr/>
        </p:nvSpPr>
        <p:spPr>
          <a:xfrm>
            <a:off x="4470220" y="2861218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326126-FB84-DE56-DDA2-D47871F6DB5E}"/>
              </a:ext>
            </a:extLst>
          </p:cNvPr>
          <p:cNvSpPr txBox="1"/>
          <p:nvPr/>
        </p:nvSpPr>
        <p:spPr>
          <a:xfrm>
            <a:off x="3856176" y="4112049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786429-9AB2-623A-FDBC-1CBB61EDD004}"/>
              </a:ext>
            </a:extLst>
          </p:cNvPr>
          <p:cNvSpPr txBox="1"/>
          <p:nvPr/>
        </p:nvSpPr>
        <p:spPr>
          <a:xfrm>
            <a:off x="4599126" y="4789685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7E37C8-D38C-1DD6-C4CE-58F14029E7D9}"/>
              </a:ext>
            </a:extLst>
          </p:cNvPr>
          <p:cNvSpPr txBox="1"/>
          <p:nvPr/>
        </p:nvSpPr>
        <p:spPr>
          <a:xfrm>
            <a:off x="5611497" y="4863163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6319B3-7B64-E5F9-F7A4-B5C9F45249D1}"/>
              </a:ext>
            </a:extLst>
          </p:cNvPr>
          <p:cNvSpPr txBox="1"/>
          <p:nvPr/>
        </p:nvSpPr>
        <p:spPr>
          <a:xfrm>
            <a:off x="6468747" y="4365141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BBF9DA-7080-8C98-BEE7-AE46F19DCA51}"/>
              </a:ext>
            </a:extLst>
          </p:cNvPr>
          <p:cNvSpPr txBox="1"/>
          <p:nvPr/>
        </p:nvSpPr>
        <p:spPr>
          <a:xfrm>
            <a:off x="6845689" y="3469545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1DB3C1-AFFF-DBAA-C016-82234144AA44}"/>
              </a:ext>
            </a:extLst>
          </p:cNvPr>
          <p:cNvSpPr txBox="1"/>
          <p:nvPr/>
        </p:nvSpPr>
        <p:spPr>
          <a:xfrm>
            <a:off x="3972198" y="3530690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F99B1B-417C-8FB1-FD67-E77E77C3A289}"/>
              </a:ext>
            </a:extLst>
          </p:cNvPr>
          <p:cNvSpPr txBox="1"/>
          <p:nvPr/>
        </p:nvSpPr>
        <p:spPr>
          <a:xfrm>
            <a:off x="4429398" y="4118519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9DC352-EA53-7952-ECA3-FF2F3C628D97}"/>
              </a:ext>
            </a:extLst>
          </p:cNvPr>
          <p:cNvSpPr txBox="1"/>
          <p:nvPr/>
        </p:nvSpPr>
        <p:spPr>
          <a:xfrm>
            <a:off x="5123362" y="4338954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DD4381-F4D9-657F-9228-364611C9359F}"/>
              </a:ext>
            </a:extLst>
          </p:cNvPr>
          <p:cNvSpPr txBox="1"/>
          <p:nvPr/>
        </p:nvSpPr>
        <p:spPr>
          <a:xfrm>
            <a:off x="5752012" y="4094025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DB62A3-923C-C516-327F-957154D39E35}"/>
              </a:ext>
            </a:extLst>
          </p:cNvPr>
          <p:cNvSpPr txBox="1"/>
          <p:nvPr/>
        </p:nvSpPr>
        <p:spPr>
          <a:xfrm>
            <a:off x="6152062" y="3538854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CB56348-1C77-D5FE-3F50-445F47FA455C}"/>
              </a:ext>
            </a:extLst>
          </p:cNvPr>
          <p:cNvGrpSpPr/>
          <p:nvPr/>
        </p:nvGrpSpPr>
        <p:grpSpPr>
          <a:xfrm>
            <a:off x="1041161" y="4046533"/>
            <a:ext cx="2194560" cy="1260003"/>
            <a:chOff x="332936" y="4580523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FE2A38-44B1-730C-B326-097EDA4F5E2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3B4B2C2-BB63-315E-82B2-495A050B549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F0101B7-7324-191C-13D0-09DC2D07882E}"/>
              </a:ext>
            </a:extLst>
          </p:cNvPr>
          <p:cNvGrpSpPr/>
          <p:nvPr/>
        </p:nvGrpSpPr>
        <p:grpSpPr>
          <a:xfrm>
            <a:off x="5908280" y="1551464"/>
            <a:ext cx="2194560" cy="1260003"/>
            <a:chOff x="8921977" y="1170335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9F38CDC-CC84-AB4C-E9B4-58B5379CEB3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D368CA5-F145-8554-85CD-69DC6F529BE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556014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10603</TotalTime>
  <Words>140</Words>
  <Application>Microsoft Office PowerPoint</Application>
  <PresentationFormat>On-screen Show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10-Option Pie Process – Slide 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10-Option Pie Process</dc:title>
  <dc:creator>PresentationGO.com</dc:creator>
  <dc:description>© Copyright PresentationGO.com - Do not distribute or sale without written permission.</dc:description>
  <cp:lastModifiedBy>Tanmiah Mafraq</cp:lastModifiedBy>
  <cp:revision>29</cp:revision>
  <dcterms:created xsi:type="dcterms:W3CDTF">2014-11-26T05:14:11Z</dcterms:created>
  <dcterms:modified xsi:type="dcterms:W3CDTF">2025-04-03T07:41:49Z</dcterms:modified>
  <cp:category>Charts &amp; Diagrams</cp:category>
</cp:coreProperties>
</file>