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1374" r:id="rId2"/>
    <p:sldId id="1170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6607" userDrawn="1">
          <p15:clr>
            <a:srgbClr val="A4A3A4"/>
          </p15:clr>
        </p15:guide>
        <p15:guide id="6" orient="horz" pos="11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311646"/>
    <a:srgbClr val="1B0C26"/>
    <a:srgbClr val="E5E4EA"/>
    <a:srgbClr val="F2F2F2"/>
    <a:srgbClr val="CCECFF"/>
    <a:srgbClr val="6600FF"/>
    <a:srgbClr val="33A8FF"/>
    <a:srgbClr val="8971CE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0"/>
    <p:restoredTop sz="95564" autoAdjust="0"/>
  </p:normalViewPr>
  <p:slideViewPr>
    <p:cSldViewPr snapToGrid="0" snapToObjects="1" showGuides="1">
      <p:cViewPr>
        <p:scale>
          <a:sx n="75" d="100"/>
          <a:sy n="75" d="100"/>
        </p:scale>
        <p:origin x="859" y="778"/>
      </p:cViewPr>
      <p:guideLst>
        <p:guide pos="6607"/>
        <p:guide orient="horz" pos="118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C1A36-2279-0B42-A036-2A7F66850110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FCDE0-F5D5-B54D-83E1-08C9CC72E67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289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94AD-5E6A-4D8B-18B8-282386C8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1665E-9C19-AE1C-4031-1D8098280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9DB2A2-F1A0-920F-2316-8519055A6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AF286-D216-317B-5AEB-B5E8C5877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46254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C6D5E1-A55F-244C-84F8-6CE8E785F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9ACDE6A-0D22-EB46-803F-5D9164EE9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971E78-8821-F348-B94C-98F110DF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577ADB-334B-2941-A55D-2FFF8828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0FA3E1B-F1B1-5B42-8524-AC413B579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765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8ED3D2-22E8-9046-B0F8-2CC7B74C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D8B6F73-F28C-A146-8D16-2142A356D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4DA3782-EF81-E74F-AB40-3E56B62B2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400B384-0411-5A41-9BAD-1D5E95D7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A5D0F9D-2203-0A4A-86AE-9A6C675F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89326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FCBCE6-E170-6B40-B93B-CC70142B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68A9B25-FF23-B84B-8A33-6CC333021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6524C4A-2D79-F342-A0D9-DC9B4491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14C849E-254C-1D4C-8520-6345BDD9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2D4E34-EDE9-494F-9BEB-74FBF186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8698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CD3B2F-2FD5-3041-9A09-564262B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24E746C-65ED-EF42-A4E1-3AF176F46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D649714-CA84-3E41-ADB1-79ABD5771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98F43B5-DC37-3A40-BF2A-313F0A91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9313592-8AE5-5149-8A0F-69E8F5FB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E5D3690-23E4-034C-9931-B60983B2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8633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B25541-53FC-2049-BE0D-4BF7A94B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ED1892F-6348-1148-B6FB-5095461D5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6ABAF2-0CC8-2048-AEBE-4881AC381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2441669-29D5-BE40-B854-E5CEE3E59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FE25224-1F54-7C4B-98BB-0C226E9CC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371C8E6-866F-B944-B78A-1B26E357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DE24330-A17C-A74E-AE1B-5C316DC4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CE8CB06-971C-F648-8869-37BD1564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7845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869F42-64A8-2846-A199-05315789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29A8685-9403-B447-AC84-7D98E8195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1708463-BC62-3B41-85B6-B263680A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BBEEEBF-6B71-7C4C-B815-3D7CEF2C0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97918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0974A92-44C7-BC4B-B3E5-58DD65EAB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CB24D3F-29B4-4349-A2BF-ABFDE6D04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9820CC0-0557-084C-9AF8-0CCA3E48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7991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FCCAAD-65BA-5840-A5F3-6937EDEE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E5B176-6A58-5D44-8799-B66D6256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28CE013-1DD0-A74E-9C9D-2B08F449D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598936D-BE0B-524B-AE6F-DD3156E8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C55E938-7723-354A-996B-983A801E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C61E3BC-4B3D-9E4B-A9CC-5F93C382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6192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09182B-E0ED-B141-A7E5-2CA82906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A5F3796-4D58-AE40-85AF-846B0C500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B70476F-81BE-5745-843C-4C2DCBB47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D5A93F5-8495-0E46-9DAB-6E8A4320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B9C302A-CE2B-7D4D-A61F-1E11CBCD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CC06866-83C7-5C47-9A29-000DF7B25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6404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F935BA-98C2-0A4E-881F-4B37F0017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625C5F0-1CFD-6649-B6B8-BA24517EB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9004882-DF61-144C-B9CE-D3B46B3FD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AB2C0A4-99D8-CD42-A7DF-AC35BF9F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5D7445-2C53-A848-A816-47AAE628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572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2834A3E-BB96-FD48-8971-611A184B4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A3D5EAA-3B45-174E-B4EF-F2C3BA868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1C099F-606E-2749-9564-A01D996F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9CB09A-82E2-3F4C-AEA4-ED737613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8A4169-6F36-9E45-9C9A-3FD9EC77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39300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_P00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01143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508001" y="177801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73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5482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47CEEED-88C7-3740-954A-52C47706C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8CC4F6-18A3-D742-95D2-2027B4F25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94A09C1-CEEB-5D41-8E29-BE7E95659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9931D-5C47-D347-BE90-B26453E539BE}" type="datetimeFigureOut">
              <a:rPr kumimoji="1" lang="zh-TW" altLang="en-US" smtClean="0"/>
              <a:t>2024/10/24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A333659-7316-694A-8568-88ECE44BD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C50E659-63E1-C14D-B1FC-1B943AE62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9813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529">
          <p15:clr>
            <a:srgbClr val="F26B43"/>
          </p15:clr>
        </p15:guide>
        <p15:guide id="4" pos="7151">
          <p15:clr>
            <a:srgbClr val="F26B43"/>
          </p15:clr>
        </p15:guide>
        <p15:guide id="5" orient="horz" pos="913">
          <p15:clr>
            <a:srgbClr val="F26B43"/>
          </p15:clr>
        </p15:guide>
        <p15:guide id="6" orient="horz" pos="37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hyperlink" Target="https://justfreeslide.com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>
                <a:alpha val="50000"/>
              </a:schemeClr>
            </a:gs>
            <a:gs pos="0">
              <a:schemeClr val="bg1">
                <a:lumMod val="95000"/>
              </a:schemeClr>
            </a:gs>
          </a:gsLst>
          <a:lin ang="60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05EEBD-77FD-06A1-8EB7-027BC41A5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 200">
            <a:extLst>
              <a:ext uri="{FF2B5EF4-FFF2-40B4-BE49-F238E27FC236}">
                <a16:creationId xmlns:a16="http://schemas.microsoft.com/office/drawing/2014/main" id="{59CCCF42-933F-229F-36B8-4B9C1E02D16D}"/>
              </a:ext>
            </a:extLst>
          </p:cNvPr>
          <p:cNvGrpSpPr/>
          <p:nvPr/>
        </p:nvGrpSpPr>
        <p:grpSpPr>
          <a:xfrm>
            <a:off x="805493" y="1867672"/>
            <a:ext cx="5213213" cy="697764"/>
            <a:chOff x="805493" y="1735592"/>
            <a:chExt cx="5213213" cy="697764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DFAE5496-D8BE-A71B-AF24-1744BCE7E4C5}"/>
                </a:ext>
              </a:extLst>
            </p:cNvPr>
            <p:cNvGrpSpPr/>
            <p:nvPr/>
          </p:nvGrpSpPr>
          <p:grpSpPr>
            <a:xfrm>
              <a:off x="805493" y="1735592"/>
              <a:ext cx="5213213" cy="697764"/>
              <a:chOff x="827441" y="1835886"/>
              <a:chExt cx="5213213" cy="69776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83BE48A-77DF-8A4B-BAD1-4E3C63F357A7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:a16="http://schemas.microsoft.com/office/drawing/2014/main" id="{9BFD13C8-9D72-CF35-9497-A27BA7F654F9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239727F2-237C-FCD9-032B-8DE1376C331A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5F9CEE">
                      <a:alpha val="95000"/>
                    </a:srgbClr>
                  </a:gs>
                  <a:gs pos="100000">
                    <a:srgbClr val="596BEB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0D4B6DBB-1189-35A1-FE0F-B3B693FC9CA5}"/>
                  </a:ext>
                </a:extLst>
              </p:cNvPr>
              <p:cNvGrpSpPr/>
              <p:nvPr/>
            </p:nvGrpSpPr>
            <p:grpSpPr>
              <a:xfrm>
                <a:off x="914148" y="1835887"/>
                <a:ext cx="4010777" cy="499635"/>
                <a:chOff x="2160680" y="2442615"/>
                <a:chExt cx="1152000" cy="499635"/>
              </a:xfrm>
            </p:grpSpPr>
            <p:sp>
              <p:nvSpPr>
                <p:cNvPr id="130" name="文本框 19">
                  <a:extLst>
                    <a:ext uri="{FF2B5EF4-FFF2-40B4-BE49-F238E27FC236}">
                      <a16:creationId xmlns:a16="http://schemas.microsoft.com/office/drawing/2014/main" id="{CAB43A4C-5EDB-0C1C-1545-4E5D3FE92FD6}"/>
                    </a:ext>
                  </a:extLst>
                </p:cNvPr>
                <p:cNvSpPr txBox="1"/>
                <p:nvPr/>
              </p:nvSpPr>
              <p:spPr>
                <a:xfrm>
                  <a:off x="2160680" y="2442615"/>
                  <a:ext cx="11520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ea typeface="微软雅黑" panose="020B0503020204020204" pitchFamily="34" charset="-122"/>
                    </a:rPr>
                    <a:t>LOREM IPSUM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B5E0906C-5A67-8CA5-101A-154A2C2DBC5C}"/>
                    </a:ext>
                  </a:extLst>
                </p:cNvPr>
                <p:cNvSpPr txBox="1"/>
                <p:nvPr/>
              </p:nvSpPr>
              <p:spPr>
                <a:xfrm>
                  <a:off x="2160680" y="2603696"/>
                  <a:ext cx="1152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Donec gravida mi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quis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odio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auctor, sed, Full he none no side.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Unco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mmonly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surro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unded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consid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ered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for him are its. sed Just Free Slide.com</a:t>
                  </a:r>
                </a:p>
              </p:txBody>
            </p:sp>
          </p:grpSp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3DB088F-BE04-F6BF-B3CF-247A0045E99D}"/>
                </a:ext>
              </a:extLst>
            </p:cNvPr>
            <p:cNvSpPr txBox="1"/>
            <p:nvPr/>
          </p:nvSpPr>
          <p:spPr>
            <a:xfrm>
              <a:off x="5331209" y="1963301"/>
              <a:ext cx="649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797085-6F3E-D71F-5019-B60A85C52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91599" y="1078943"/>
            <a:ext cx="4813882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2F8CF8-BE51-6A05-A3B5-624A73D8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23" y="355601"/>
            <a:ext cx="7887636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Flat Design 8 Steps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6D9AACCA-20FC-A701-92BB-CA98E227EE58}"/>
              </a:ext>
            </a:extLst>
          </p:cNvPr>
          <p:cNvSpPr/>
          <p:nvPr/>
        </p:nvSpPr>
        <p:spPr>
          <a:xfrm flipH="1">
            <a:off x="10643190" y="5949950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88E37067-EC57-8821-4526-0DDFB54C6D88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32" name="圖片 72">
            <a:extLst>
              <a:ext uri="{FF2B5EF4-FFF2-40B4-BE49-F238E27FC236}">
                <a16:creationId xmlns:a16="http://schemas.microsoft.com/office/drawing/2014/main" id="{17AD0B03-2474-BAA2-8EBE-557576111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133" name="圖片 74">
            <a:extLst>
              <a:ext uri="{FF2B5EF4-FFF2-40B4-BE49-F238E27FC236}">
                <a16:creationId xmlns:a16="http://schemas.microsoft.com/office/drawing/2014/main" id="{645E14CC-B0D2-BE29-CFA9-488D094DE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2C66CC5-69E7-007B-0F78-3D1EB8AD80BE}"/>
              </a:ext>
            </a:extLst>
          </p:cNvPr>
          <p:cNvGrpSpPr/>
          <p:nvPr/>
        </p:nvGrpSpPr>
        <p:grpSpPr>
          <a:xfrm>
            <a:off x="805493" y="2762363"/>
            <a:ext cx="5213213" cy="697764"/>
            <a:chOff x="805493" y="2335643"/>
            <a:chExt cx="5213213" cy="697764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7B8A6FAE-A3F6-CA5A-5818-831A1DAD8D28}"/>
                </a:ext>
              </a:extLst>
            </p:cNvPr>
            <p:cNvGrpSpPr/>
            <p:nvPr/>
          </p:nvGrpSpPr>
          <p:grpSpPr>
            <a:xfrm>
              <a:off x="805493" y="2335643"/>
              <a:ext cx="5213213" cy="697764"/>
              <a:chOff x="827441" y="1835886"/>
              <a:chExt cx="5213213" cy="697764"/>
            </a:xfrm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EF964503-C5E3-6785-9B56-62FBA2C14952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Parallelogram 145">
                <a:extLst>
                  <a:ext uri="{FF2B5EF4-FFF2-40B4-BE49-F238E27FC236}">
                    <a16:creationId xmlns:a16="http://schemas.microsoft.com/office/drawing/2014/main" id="{55C532C6-D82D-174C-51E2-244126FFC7F3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19600D2E-E84E-88E2-5E77-952468A6D55E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FC7781">
                      <a:alpha val="95000"/>
                    </a:srgbClr>
                  </a:gs>
                  <a:gs pos="70000">
                    <a:srgbClr val="FB4A56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400173DE-6A23-075F-6305-2EF5B738084D}"/>
                  </a:ext>
                </a:extLst>
              </p:cNvPr>
              <p:cNvGrpSpPr/>
              <p:nvPr/>
            </p:nvGrpSpPr>
            <p:grpSpPr>
              <a:xfrm>
                <a:off x="914148" y="1835887"/>
                <a:ext cx="4010777" cy="499635"/>
                <a:chOff x="2160680" y="2442615"/>
                <a:chExt cx="1152000" cy="499635"/>
              </a:xfrm>
            </p:grpSpPr>
            <p:sp>
              <p:nvSpPr>
                <p:cNvPr id="149" name="文本框 19">
                  <a:extLst>
                    <a:ext uri="{FF2B5EF4-FFF2-40B4-BE49-F238E27FC236}">
                      <a16:creationId xmlns:a16="http://schemas.microsoft.com/office/drawing/2014/main" id="{6F0226CB-460B-36CC-6570-BB105EC703B0}"/>
                    </a:ext>
                  </a:extLst>
                </p:cNvPr>
                <p:cNvSpPr txBox="1"/>
                <p:nvPr/>
              </p:nvSpPr>
              <p:spPr>
                <a:xfrm>
                  <a:off x="2160680" y="2442615"/>
                  <a:ext cx="11520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ea typeface="微软雅黑" panose="020B0503020204020204" pitchFamily="34" charset="-122"/>
                    </a:rPr>
                    <a:t>LOREM IPSUM</a:t>
                  </a: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B3214968-BA7B-F37C-DDA8-E54BCFFB8D88}"/>
                    </a:ext>
                  </a:extLst>
                </p:cNvPr>
                <p:cNvSpPr txBox="1"/>
                <p:nvPr/>
              </p:nvSpPr>
              <p:spPr>
                <a:xfrm>
                  <a:off x="2160680" y="2603696"/>
                  <a:ext cx="1152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Donec gravida mi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quis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odio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auctor, sed, Full he none no side.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Unco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mmonly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surro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unded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consid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ered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for him are its. sed Just Free Slide.com</a:t>
                  </a:r>
                </a:p>
              </p:txBody>
            </p:sp>
          </p:grpSp>
        </p:grp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D7FE571-8898-4071-12B1-5F6EE664469A}"/>
                </a:ext>
              </a:extLst>
            </p:cNvPr>
            <p:cNvSpPr txBox="1"/>
            <p:nvPr/>
          </p:nvSpPr>
          <p:spPr>
            <a:xfrm>
              <a:off x="5331209" y="2563352"/>
              <a:ext cx="649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F12CBEE7-CEEC-C76E-E8F5-432789C088B5}"/>
              </a:ext>
            </a:extLst>
          </p:cNvPr>
          <p:cNvGrpSpPr/>
          <p:nvPr/>
        </p:nvGrpSpPr>
        <p:grpSpPr>
          <a:xfrm>
            <a:off x="805493" y="3657054"/>
            <a:ext cx="5213213" cy="697764"/>
            <a:chOff x="805493" y="2935694"/>
            <a:chExt cx="5213213" cy="697764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37D4BD8F-D388-1F5C-C4FD-936AF69C83EC}"/>
                </a:ext>
              </a:extLst>
            </p:cNvPr>
            <p:cNvGrpSpPr/>
            <p:nvPr/>
          </p:nvGrpSpPr>
          <p:grpSpPr>
            <a:xfrm>
              <a:off x="805493" y="2935694"/>
              <a:ext cx="5213213" cy="697764"/>
              <a:chOff x="827441" y="1835886"/>
              <a:chExt cx="5213213" cy="697764"/>
            </a:xfrm>
          </p:grpSpPr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B7B76FD7-2315-4860-2FC1-F5A89FE9E3FD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Parallelogram 153">
                <a:extLst>
                  <a:ext uri="{FF2B5EF4-FFF2-40B4-BE49-F238E27FC236}">
                    <a16:creationId xmlns:a16="http://schemas.microsoft.com/office/drawing/2014/main" id="{89A05943-5D48-9314-A8C9-EF616D6CF508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4E846763-7BB5-8EF0-59AC-DD5B1C338945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FEB349"/>
                  </a:gs>
                  <a:gs pos="70000">
                    <a:srgbClr val="FE9034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240F9EBC-0AF6-7EDB-B73F-C3C58A1F65B0}"/>
                  </a:ext>
                </a:extLst>
              </p:cNvPr>
              <p:cNvGrpSpPr/>
              <p:nvPr/>
            </p:nvGrpSpPr>
            <p:grpSpPr>
              <a:xfrm>
                <a:off x="914148" y="1835887"/>
                <a:ext cx="4010777" cy="499635"/>
                <a:chOff x="2160680" y="2442615"/>
                <a:chExt cx="1152000" cy="499635"/>
              </a:xfrm>
            </p:grpSpPr>
            <p:sp>
              <p:nvSpPr>
                <p:cNvPr id="157" name="文本框 19">
                  <a:extLst>
                    <a:ext uri="{FF2B5EF4-FFF2-40B4-BE49-F238E27FC236}">
                      <a16:creationId xmlns:a16="http://schemas.microsoft.com/office/drawing/2014/main" id="{E3396220-E73D-C98F-6BB2-AE5C9E04E976}"/>
                    </a:ext>
                  </a:extLst>
                </p:cNvPr>
                <p:cNvSpPr txBox="1"/>
                <p:nvPr/>
              </p:nvSpPr>
              <p:spPr>
                <a:xfrm>
                  <a:off x="2160680" y="2442615"/>
                  <a:ext cx="11520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ea typeface="微软雅黑" panose="020B0503020204020204" pitchFamily="34" charset="-122"/>
                    </a:rPr>
                    <a:t>LOREM IPSUM</a:t>
                  </a:r>
                </a:p>
              </p:txBody>
            </p:sp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EB7A6212-2BAE-AD20-E45C-65AEA92C7326}"/>
                    </a:ext>
                  </a:extLst>
                </p:cNvPr>
                <p:cNvSpPr txBox="1"/>
                <p:nvPr/>
              </p:nvSpPr>
              <p:spPr>
                <a:xfrm>
                  <a:off x="2160680" y="2603696"/>
                  <a:ext cx="1152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Donec gravida mi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quis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odio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auctor, sed, Full he none no side.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Unco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mmonly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surro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unded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consid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ered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for him are its. sed Just Free Slide.com</a:t>
                  </a:r>
                </a:p>
              </p:txBody>
            </p:sp>
          </p:grpSp>
        </p:grp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40B0D98-F88A-A9CE-530E-CA1F49CA0995}"/>
                </a:ext>
              </a:extLst>
            </p:cNvPr>
            <p:cNvSpPr txBox="1"/>
            <p:nvPr/>
          </p:nvSpPr>
          <p:spPr>
            <a:xfrm>
              <a:off x="5331209" y="3163403"/>
              <a:ext cx="649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D86D30F3-78E7-722E-5CD9-E2925C3D54D4}"/>
              </a:ext>
            </a:extLst>
          </p:cNvPr>
          <p:cNvGrpSpPr/>
          <p:nvPr/>
        </p:nvGrpSpPr>
        <p:grpSpPr>
          <a:xfrm>
            <a:off x="805493" y="4551745"/>
            <a:ext cx="5213213" cy="697764"/>
            <a:chOff x="805493" y="3535745"/>
            <a:chExt cx="5213213" cy="697764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622572E2-D175-DF48-9880-866A9EC2E52C}"/>
                </a:ext>
              </a:extLst>
            </p:cNvPr>
            <p:cNvGrpSpPr/>
            <p:nvPr/>
          </p:nvGrpSpPr>
          <p:grpSpPr>
            <a:xfrm>
              <a:off x="805493" y="3535745"/>
              <a:ext cx="5213213" cy="697764"/>
              <a:chOff x="827441" y="1835886"/>
              <a:chExt cx="5213213" cy="697764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2D86C680-5C49-B560-9516-E08A5016E94E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Parallelogram 160">
                <a:extLst>
                  <a:ext uri="{FF2B5EF4-FFF2-40B4-BE49-F238E27FC236}">
                    <a16:creationId xmlns:a16="http://schemas.microsoft.com/office/drawing/2014/main" id="{93EE198D-B063-992E-F0ED-0AE1688BE30C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60DDE82A-C26F-E424-DBD3-0D8F1568F86F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B2DA5D"/>
                  </a:gs>
                  <a:gs pos="70000">
                    <a:srgbClr val="92D05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386F7D83-8EDB-46AC-0091-2784A036610A}"/>
                  </a:ext>
                </a:extLst>
              </p:cNvPr>
              <p:cNvGrpSpPr/>
              <p:nvPr/>
            </p:nvGrpSpPr>
            <p:grpSpPr>
              <a:xfrm>
                <a:off x="914148" y="1835887"/>
                <a:ext cx="4010777" cy="499635"/>
                <a:chOff x="2160680" y="2442615"/>
                <a:chExt cx="1152000" cy="499635"/>
              </a:xfrm>
            </p:grpSpPr>
            <p:sp>
              <p:nvSpPr>
                <p:cNvPr id="164" name="文本框 19">
                  <a:extLst>
                    <a:ext uri="{FF2B5EF4-FFF2-40B4-BE49-F238E27FC236}">
                      <a16:creationId xmlns:a16="http://schemas.microsoft.com/office/drawing/2014/main" id="{D93167B7-4D0E-556E-8A35-E8841CACE2DC}"/>
                    </a:ext>
                  </a:extLst>
                </p:cNvPr>
                <p:cNvSpPr txBox="1"/>
                <p:nvPr/>
              </p:nvSpPr>
              <p:spPr>
                <a:xfrm>
                  <a:off x="2160680" y="2442615"/>
                  <a:ext cx="11520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ea typeface="微软雅黑" panose="020B0503020204020204" pitchFamily="34" charset="-122"/>
                    </a:rPr>
                    <a:t>LOREM IPSUM</a:t>
                  </a:r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18BE63C-DFC8-1E9D-4AEA-C49DC72F0321}"/>
                    </a:ext>
                  </a:extLst>
                </p:cNvPr>
                <p:cNvSpPr txBox="1"/>
                <p:nvPr/>
              </p:nvSpPr>
              <p:spPr>
                <a:xfrm>
                  <a:off x="2160680" y="2603696"/>
                  <a:ext cx="1152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Donec gravida mi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quis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odio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auctor, sed, Full he none no side.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Unco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mmonly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surro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unded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consid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ered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for him are its. sed Just Free Slide.com</a:t>
                  </a:r>
                </a:p>
              </p:txBody>
            </p:sp>
          </p:grp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34782FC-E827-AF98-86AD-32F1399F57A6}"/>
                </a:ext>
              </a:extLst>
            </p:cNvPr>
            <p:cNvSpPr txBox="1"/>
            <p:nvPr/>
          </p:nvSpPr>
          <p:spPr>
            <a:xfrm>
              <a:off x="5331209" y="3763454"/>
              <a:ext cx="649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36C37FE0-CC40-3FFB-2AAA-7FC8CEB98A2B}"/>
              </a:ext>
            </a:extLst>
          </p:cNvPr>
          <p:cNvGrpSpPr/>
          <p:nvPr/>
        </p:nvGrpSpPr>
        <p:grpSpPr>
          <a:xfrm>
            <a:off x="6251253" y="2028754"/>
            <a:ext cx="5213213" cy="697764"/>
            <a:chOff x="6251253" y="1735593"/>
            <a:chExt cx="5213213" cy="697764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8DC4BD0F-02D3-8570-73BD-3BA2F384EC99}"/>
                </a:ext>
              </a:extLst>
            </p:cNvPr>
            <p:cNvGrpSpPr/>
            <p:nvPr/>
          </p:nvGrpSpPr>
          <p:grpSpPr>
            <a:xfrm>
              <a:off x="6251253" y="1735593"/>
              <a:ext cx="5213213" cy="697764"/>
              <a:chOff x="827441" y="1835886"/>
              <a:chExt cx="5213213" cy="697764"/>
            </a:xfrm>
          </p:grpSpPr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D3FBF2D1-9804-95E6-4433-40E57BB5B52B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Parallelogram 167">
                <a:extLst>
                  <a:ext uri="{FF2B5EF4-FFF2-40B4-BE49-F238E27FC236}">
                    <a16:creationId xmlns:a16="http://schemas.microsoft.com/office/drawing/2014/main" id="{F4FF33DD-F535-64FF-AD99-AEB4E5FE4C5F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D97465B5-44E5-2D15-CC86-6BE802DD8DEC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18BF86"/>
                  </a:gs>
                  <a:gs pos="70000">
                    <a:srgbClr val="1AAB63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35E06D74-15B9-CBD8-3B3B-D9B52FC0952D}"/>
                  </a:ext>
                </a:extLst>
              </p:cNvPr>
              <p:cNvGrpSpPr/>
              <p:nvPr/>
            </p:nvGrpSpPr>
            <p:grpSpPr>
              <a:xfrm>
                <a:off x="914148" y="1835887"/>
                <a:ext cx="4010777" cy="499635"/>
                <a:chOff x="2160680" y="2442615"/>
                <a:chExt cx="1152000" cy="499635"/>
              </a:xfrm>
            </p:grpSpPr>
            <p:sp>
              <p:nvSpPr>
                <p:cNvPr id="171" name="文本框 19">
                  <a:extLst>
                    <a:ext uri="{FF2B5EF4-FFF2-40B4-BE49-F238E27FC236}">
                      <a16:creationId xmlns:a16="http://schemas.microsoft.com/office/drawing/2014/main" id="{E29A25F9-46DA-431D-48C4-7C0C5580C477}"/>
                    </a:ext>
                  </a:extLst>
                </p:cNvPr>
                <p:cNvSpPr txBox="1"/>
                <p:nvPr/>
              </p:nvSpPr>
              <p:spPr>
                <a:xfrm>
                  <a:off x="2160680" y="2442615"/>
                  <a:ext cx="11520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ea typeface="微软雅黑" panose="020B0503020204020204" pitchFamily="34" charset="-122"/>
                    </a:rPr>
                    <a:t>LOREM IPSUM</a:t>
                  </a: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39FE0ABF-AC51-367C-F0A1-C473651B12B7}"/>
                    </a:ext>
                  </a:extLst>
                </p:cNvPr>
                <p:cNvSpPr txBox="1"/>
                <p:nvPr/>
              </p:nvSpPr>
              <p:spPr>
                <a:xfrm>
                  <a:off x="2160680" y="2603696"/>
                  <a:ext cx="1152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Donec gravida mi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quis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odio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auctor, sed, Full he none no side.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Unco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mmonly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surro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unded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consid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ered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for him are its. sed Just Free Slide.com</a:t>
                  </a:r>
                </a:p>
              </p:txBody>
            </p:sp>
          </p:grpSp>
        </p:grp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CA5DBA2-B44D-8769-A894-A44511A7C004}"/>
                </a:ext>
              </a:extLst>
            </p:cNvPr>
            <p:cNvSpPr txBox="1"/>
            <p:nvPr/>
          </p:nvSpPr>
          <p:spPr>
            <a:xfrm>
              <a:off x="10776969" y="1963302"/>
              <a:ext cx="649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0D68FD19-D9E7-8477-927D-748FECC42ECF}"/>
              </a:ext>
            </a:extLst>
          </p:cNvPr>
          <p:cNvGrpSpPr/>
          <p:nvPr/>
        </p:nvGrpSpPr>
        <p:grpSpPr>
          <a:xfrm>
            <a:off x="6251253" y="2923446"/>
            <a:ext cx="5213213" cy="697764"/>
            <a:chOff x="6251253" y="2335644"/>
            <a:chExt cx="5213213" cy="697764"/>
          </a:xfrm>
        </p:grpSpPr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923BAF84-2C04-1557-0660-F9D48AFAA1B6}"/>
                </a:ext>
              </a:extLst>
            </p:cNvPr>
            <p:cNvGrpSpPr/>
            <p:nvPr/>
          </p:nvGrpSpPr>
          <p:grpSpPr>
            <a:xfrm>
              <a:off x="6251253" y="2335644"/>
              <a:ext cx="5213213" cy="697764"/>
              <a:chOff x="827441" y="1835886"/>
              <a:chExt cx="5213213" cy="697764"/>
            </a:xfrm>
          </p:grpSpPr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2530CD30-7D94-3C54-686A-56274C25F591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Parallelogram 174">
                <a:extLst>
                  <a:ext uri="{FF2B5EF4-FFF2-40B4-BE49-F238E27FC236}">
                    <a16:creationId xmlns:a16="http://schemas.microsoft.com/office/drawing/2014/main" id="{5D8CDD71-41F7-9201-D466-CAA7470440CB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C93DC517-1D00-BC88-79E4-76207E01F60E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17E0FF"/>
                  </a:gs>
                  <a:gs pos="70000">
                    <a:srgbClr val="00B0F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90E54B31-9581-0874-20F2-FFBC57668F3B}"/>
                  </a:ext>
                </a:extLst>
              </p:cNvPr>
              <p:cNvGrpSpPr/>
              <p:nvPr/>
            </p:nvGrpSpPr>
            <p:grpSpPr>
              <a:xfrm>
                <a:off x="914148" y="1835887"/>
                <a:ext cx="4010777" cy="499635"/>
                <a:chOff x="2160680" y="2442615"/>
                <a:chExt cx="1152000" cy="499635"/>
              </a:xfrm>
            </p:grpSpPr>
            <p:sp>
              <p:nvSpPr>
                <p:cNvPr id="178" name="文本框 19">
                  <a:extLst>
                    <a:ext uri="{FF2B5EF4-FFF2-40B4-BE49-F238E27FC236}">
                      <a16:creationId xmlns:a16="http://schemas.microsoft.com/office/drawing/2014/main" id="{EF4ABF34-5630-048A-6935-90459F5469CB}"/>
                    </a:ext>
                  </a:extLst>
                </p:cNvPr>
                <p:cNvSpPr txBox="1"/>
                <p:nvPr/>
              </p:nvSpPr>
              <p:spPr>
                <a:xfrm>
                  <a:off x="2160680" y="2442615"/>
                  <a:ext cx="11520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ea typeface="微软雅黑" panose="020B0503020204020204" pitchFamily="34" charset="-122"/>
                    </a:rPr>
                    <a:t>LOREM IPSUM</a:t>
                  </a:r>
                </a:p>
              </p:txBody>
            </p:sp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A5F92D84-85BD-2B76-F7C9-F56E76B048DE}"/>
                    </a:ext>
                  </a:extLst>
                </p:cNvPr>
                <p:cNvSpPr txBox="1"/>
                <p:nvPr/>
              </p:nvSpPr>
              <p:spPr>
                <a:xfrm>
                  <a:off x="2160680" y="2603696"/>
                  <a:ext cx="1152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Donec gravida mi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quis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odio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auctor, sed, Full he none no side.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Unco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mmonly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surro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unded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consid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ered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for him are its. sed Just Free Slide.com</a:t>
                  </a:r>
                </a:p>
              </p:txBody>
            </p:sp>
          </p:grpSp>
        </p:grp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07D6568-E570-E724-79B4-4A7253766949}"/>
                </a:ext>
              </a:extLst>
            </p:cNvPr>
            <p:cNvSpPr txBox="1"/>
            <p:nvPr/>
          </p:nvSpPr>
          <p:spPr>
            <a:xfrm>
              <a:off x="10776969" y="2563353"/>
              <a:ext cx="649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E1AA8FB4-3E6B-C08C-BB8E-E18AEE8E10EB}"/>
              </a:ext>
            </a:extLst>
          </p:cNvPr>
          <p:cNvGrpSpPr/>
          <p:nvPr/>
        </p:nvGrpSpPr>
        <p:grpSpPr>
          <a:xfrm>
            <a:off x="6251253" y="3818138"/>
            <a:ext cx="5213213" cy="697764"/>
            <a:chOff x="6251253" y="2935695"/>
            <a:chExt cx="5213213" cy="697764"/>
          </a:xfrm>
        </p:grpSpPr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904092E9-1F1C-9F12-4EF9-F306DBAF016C}"/>
                </a:ext>
              </a:extLst>
            </p:cNvPr>
            <p:cNvGrpSpPr/>
            <p:nvPr/>
          </p:nvGrpSpPr>
          <p:grpSpPr>
            <a:xfrm>
              <a:off x="6251253" y="2935695"/>
              <a:ext cx="5213213" cy="697764"/>
              <a:chOff x="827441" y="1835886"/>
              <a:chExt cx="5213213" cy="697764"/>
            </a:xfrm>
          </p:grpSpPr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2CF04B0A-691C-1D85-2606-FC008FD62458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Parallelogram 181">
                <a:extLst>
                  <a:ext uri="{FF2B5EF4-FFF2-40B4-BE49-F238E27FC236}">
                    <a16:creationId xmlns:a16="http://schemas.microsoft.com/office/drawing/2014/main" id="{B7AA9834-607A-2F2D-1AAE-D7475B2832B7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D0EE73A6-3017-3706-91E1-2EEF8107EA8D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00BCEC"/>
                  </a:gs>
                  <a:gs pos="70000">
                    <a:srgbClr val="0070C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56E61B28-6C8A-564D-DEFD-4551A15A8FA4}"/>
                  </a:ext>
                </a:extLst>
              </p:cNvPr>
              <p:cNvGrpSpPr/>
              <p:nvPr/>
            </p:nvGrpSpPr>
            <p:grpSpPr>
              <a:xfrm>
                <a:off x="914148" y="1835887"/>
                <a:ext cx="4010777" cy="499635"/>
                <a:chOff x="2160680" y="2442615"/>
                <a:chExt cx="1152000" cy="499635"/>
              </a:xfrm>
            </p:grpSpPr>
            <p:sp>
              <p:nvSpPr>
                <p:cNvPr id="185" name="文本框 19">
                  <a:extLst>
                    <a:ext uri="{FF2B5EF4-FFF2-40B4-BE49-F238E27FC236}">
                      <a16:creationId xmlns:a16="http://schemas.microsoft.com/office/drawing/2014/main" id="{51AECC25-3694-1E73-9B11-77F0A4F864FC}"/>
                    </a:ext>
                  </a:extLst>
                </p:cNvPr>
                <p:cNvSpPr txBox="1"/>
                <p:nvPr/>
              </p:nvSpPr>
              <p:spPr>
                <a:xfrm>
                  <a:off x="2160680" y="2442615"/>
                  <a:ext cx="11520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ea typeface="微软雅黑" panose="020B0503020204020204" pitchFamily="34" charset="-122"/>
                    </a:rPr>
                    <a:t>LOREM IPSUM</a:t>
                  </a:r>
                </a:p>
              </p:txBody>
            </p:sp>
            <p:sp>
              <p:nvSpPr>
                <p:cNvPr id="186" name="TextBox 185">
                  <a:extLst>
                    <a:ext uri="{FF2B5EF4-FFF2-40B4-BE49-F238E27FC236}">
                      <a16:creationId xmlns:a16="http://schemas.microsoft.com/office/drawing/2014/main" id="{6047235C-8076-74DA-1652-4DE541BDEA93}"/>
                    </a:ext>
                  </a:extLst>
                </p:cNvPr>
                <p:cNvSpPr txBox="1"/>
                <p:nvPr/>
              </p:nvSpPr>
              <p:spPr>
                <a:xfrm>
                  <a:off x="2160680" y="2603696"/>
                  <a:ext cx="1152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Donec gravida mi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quis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odio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auctor, sed, Full he none no side.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Unco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mmonly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surro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unded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consid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ered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for him are its. sed Just Free Slide.com</a:t>
                  </a:r>
                </a:p>
              </p:txBody>
            </p:sp>
          </p:grp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8698E049-DF5A-2105-8C54-9F66F00F95B5}"/>
                </a:ext>
              </a:extLst>
            </p:cNvPr>
            <p:cNvSpPr txBox="1"/>
            <p:nvPr/>
          </p:nvSpPr>
          <p:spPr>
            <a:xfrm>
              <a:off x="10776969" y="3163404"/>
              <a:ext cx="649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2E282EB-44E1-88B7-FB1F-773E0340FB26}"/>
              </a:ext>
            </a:extLst>
          </p:cNvPr>
          <p:cNvGrpSpPr/>
          <p:nvPr/>
        </p:nvGrpSpPr>
        <p:grpSpPr>
          <a:xfrm>
            <a:off x="6251253" y="4712829"/>
            <a:ext cx="5213213" cy="697764"/>
            <a:chOff x="6251253" y="3535748"/>
            <a:chExt cx="5213213" cy="697764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EDDE30D1-053C-F470-D982-CF6CC7978164}"/>
                </a:ext>
              </a:extLst>
            </p:cNvPr>
            <p:cNvGrpSpPr/>
            <p:nvPr/>
          </p:nvGrpSpPr>
          <p:grpSpPr>
            <a:xfrm>
              <a:off x="6251253" y="3535748"/>
              <a:ext cx="5213213" cy="697764"/>
              <a:chOff x="827441" y="1835886"/>
              <a:chExt cx="5213213" cy="697764"/>
            </a:xfrm>
          </p:grpSpPr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CD8B9D2E-1DFB-8C94-0CCD-A65F9FEFA564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Parallelogram 188">
                <a:extLst>
                  <a:ext uri="{FF2B5EF4-FFF2-40B4-BE49-F238E27FC236}">
                    <a16:creationId xmlns:a16="http://schemas.microsoft.com/office/drawing/2014/main" id="{A3B2EB90-69CE-9DF3-F6E1-7BCDEC812913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6003FDA2-08E2-CBBB-1CD9-F027C8624236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892EB3"/>
                  </a:gs>
                  <a:gs pos="70000">
                    <a:srgbClr val="7030A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193C9B38-8E6D-FF20-D97C-BCD1924846E2}"/>
                  </a:ext>
                </a:extLst>
              </p:cNvPr>
              <p:cNvGrpSpPr/>
              <p:nvPr/>
            </p:nvGrpSpPr>
            <p:grpSpPr>
              <a:xfrm>
                <a:off x="914148" y="1835887"/>
                <a:ext cx="4010777" cy="499635"/>
                <a:chOff x="2160680" y="2442615"/>
                <a:chExt cx="1152000" cy="499635"/>
              </a:xfrm>
            </p:grpSpPr>
            <p:sp>
              <p:nvSpPr>
                <p:cNvPr id="192" name="文本框 19">
                  <a:extLst>
                    <a:ext uri="{FF2B5EF4-FFF2-40B4-BE49-F238E27FC236}">
                      <a16:creationId xmlns:a16="http://schemas.microsoft.com/office/drawing/2014/main" id="{FB716477-6C18-9AF6-9DDD-7EF73185587E}"/>
                    </a:ext>
                  </a:extLst>
                </p:cNvPr>
                <p:cNvSpPr txBox="1"/>
                <p:nvPr/>
              </p:nvSpPr>
              <p:spPr>
                <a:xfrm>
                  <a:off x="2160680" y="2442615"/>
                  <a:ext cx="11520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ea typeface="微软雅黑" panose="020B0503020204020204" pitchFamily="34" charset="-122"/>
                    </a:rPr>
                    <a:t>LOREM IPSUM</a:t>
                  </a:r>
                </a:p>
              </p:txBody>
            </p:sp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1333A254-8E4A-F18C-6538-1255B5272FD3}"/>
                    </a:ext>
                  </a:extLst>
                </p:cNvPr>
                <p:cNvSpPr txBox="1"/>
                <p:nvPr/>
              </p:nvSpPr>
              <p:spPr>
                <a:xfrm>
                  <a:off x="2160680" y="2603696"/>
                  <a:ext cx="11520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Donec gravida mi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quis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odio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auctor, sed, Full he none no side.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Unco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mmonly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surro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unded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consid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</a:t>
                  </a:r>
                  <a:r>
                    <a:rPr lang="en-US" sz="8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ered</a:t>
                  </a:r>
                  <a:r>
                    <a:rPr lang="en-US" sz="8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 for him are its. sed Just Free Slide.com</a:t>
                  </a:r>
                </a:p>
              </p:txBody>
            </p:sp>
          </p:grp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E2D2627-496E-0EC2-60C8-CDAECABE417A}"/>
                </a:ext>
              </a:extLst>
            </p:cNvPr>
            <p:cNvSpPr txBox="1"/>
            <p:nvPr/>
          </p:nvSpPr>
          <p:spPr>
            <a:xfrm>
              <a:off x="10776969" y="3763457"/>
              <a:ext cx="649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08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13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4B2CD45A-5E91-FA3F-DEA6-6C334E83333C}"/>
              </a:ext>
            </a:extLst>
          </p:cNvPr>
          <p:cNvGrpSpPr/>
          <p:nvPr/>
        </p:nvGrpSpPr>
        <p:grpSpPr>
          <a:xfrm>
            <a:off x="1704770" y="1137076"/>
            <a:ext cx="8709436" cy="4984337"/>
            <a:chOff x="1704770" y="1137076"/>
            <a:chExt cx="8709436" cy="4984337"/>
          </a:xfrm>
        </p:grpSpPr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B29C3D73-36AB-595A-8B7F-681D15984029}"/>
                </a:ext>
              </a:extLst>
            </p:cNvPr>
            <p:cNvGrpSpPr/>
            <p:nvPr/>
          </p:nvGrpSpPr>
          <p:grpSpPr>
            <a:xfrm>
              <a:off x="5339830" y="2998762"/>
              <a:ext cx="1439316" cy="430238"/>
              <a:chOff x="5183117" y="2130948"/>
              <a:chExt cx="1679636" cy="502074"/>
            </a:xfrm>
          </p:grpSpPr>
          <p:pic>
            <p:nvPicPr>
              <p:cNvPr id="73" name="圖片 72">
                <a:extLst>
                  <a:ext uri="{FF2B5EF4-FFF2-40B4-BE49-F238E27FC236}">
                    <a16:creationId xmlns:a16="http://schemas.microsoft.com/office/drawing/2014/main" id="{4F92718D-7FB4-0D1F-E1B1-790B46CCD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71898" y="2130948"/>
                <a:ext cx="502074" cy="502074"/>
              </a:xfrm>
              <a:prstGeom prst="rect">
                <a:avLst/>
              </a:prstGeom>
            </p:spPr>
          </p:pic>
          <p:pic>
            <p:nvPicPr>
              <p:cNvPr id="74" name="圖片 73">
                <a:extLst>
                  <a:ext uri="{FF2B5EF4-FFF2-40B4-BE49-F238E27FC236}">
                    <a16:creationId xmlns:a16="http://schemas.microsoft.com/office/drawing/2014/main" id="{FFDF7A35-ADE3-9E2A-CCC5-60061EF608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60679" y="2130948"/>
                <a:ext cx="502074" cy="502074"/>
              </a:xfrm>
              <a:prstGeom prst="rect">
                <a:avLst/>
              </a:prstGeom>
            </p:spPr>
          </p:pic>
          <p:pic>
            <p:nvPicPr>
              <p:cNvPr id="75" name="圖片 74">
                <a:extLst>
                  <a:ext uri="{FF2B5EF4-FFF2-40B4-BE49-F238E27FC236}">
                    <a16:creationId xmlns:a16="http://schemas.microsoft.com/office/drawing/2014/main" id="{D05F9EE3-240F-2394-2975-C4A3CFD8B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83117" y="2130948"/>
                <a:ext cx="502074" cy="502074"/>
              </a:xfrm>
              <a:prstGeom prst="rect">
                <a:avLst/>
              </a:prstGeom>
            </p:spPr>
          </p:pic>
        </p:grp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F0EC4AB5-21A5-2217-FAA4-E29C3BB559F9}"/>
                </a:ext>
              </a:extLst>
            </p:cNvPr>
            <p:cNvSpPr txBox="1"/>
            <p:nvPr/>
          </p:nvSpPr>
          <p:spPr>
            <a:xfrm>
              <a:off x="3462462" y="1137076"/>
              <a:ext cx="51940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 dirty="0">
                  <a:cs typeface="+mn-ea"/>
                  <a:sym typeface="+mn-lt"/>
                </a:rPr>
                <a:t>MEET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JUST</a:t>
              </a:r>
              <a:r>
                <a:rPr kumimoji="1" lang="zh-CN" altLang="en-US" sz="3600" b="1" dirty="0">
                  <a:solidFill>
                    <a:schemeClr val="accent2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FREE</a:t>
              </a:r>
              <a:r>
                <a:rPr kumimoji="1" lang="zh-CN" altLang="en-US" sz="3600" b="1" dirty="0">
                  <a:solidFill>
                    <a:schemeClr val="accent2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SLIDE</a:t>
              </a:r>
              <a:endParaRPr kumimoji="1" lang="zh-TW" altLang="en-US" sz="3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FE4C1430-E6BD-455A-F8F7-6A4EA8E7A091}"/>
                </a:ext>
              </a:extLst>
            </p:cNvPr>
            <p:cNvSpPr txBox="1"/>
            <p:nvPr/>
          </p:nvSpPr>
          <p:spPr>
            <a:xfrm>
              <a:off x="1704770" y="1999822"/>
              <a:ext cx="87094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Explore</a:t>
              </a:r>
              <a:r>
                <a:rPr kumimoji="1" lang="en-US" altLang="zh-TW" dirty="0">
                  <a:cs typeface="+mn-ea"/>
                  <a:sym typeface="+mn-lt"/>
                </a:rPr>
                <a:t> </a:t>
              </a:r>
              <a:r>
                <a:rPr kumimoji="1" lang="en-US" altLang="zh-TW" dirty="0">
                  <a:solidFill>
                    <a:schemeClr val="accent1"/>
                  </a:solidFill>
                  <a:cs typeface="+mn-ea"/>
                  <a:sym typeface="+mn-lt"/>
                </a:rPr>
                <a:t>1000+ 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presentation templates for </a:t>
              </a:r>
              <a:r>
                <a:rPr kumimoji="1" lang="en-US" altLang="zh-TW" dirty="0">
                  <a:solidFill>
                    <a:srgbClr val="FFC000"/>
                  </a:solidFill>
                  <a:cs typeface="+mn-ea"/>
                  <a:sym typeface="+mn-lt"/>
                </a:rPr>
                <a:t>Google Slides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, </a:t>
              </a:r>
              <a:r>
                <a:rPr kumimoji="1" lang="en-US" altLang="zh-TW" dirty="0">
                  <a:solidFill>
                    <a:srgbClr val="FF0000"/>
                  </a:solidFill>
                  <a:cs typeface="+mn-ea"/>
                  <a:sym typeface="+mn-lt"/>
                </a:rPr>
                <a:t>PowerPoint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, and </a:t>
              </a:r>
              <a:r>
                <a:rPr kumimoji="1" lang="en-US" altLang="zh-TW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Keynote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 </a:t>
              </a:r>
              <a:endParaRPr kumimoji="1" lang="zh-TW" altLang="en-US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2" name="圓角矩形 11">
              <a:extLst>
                <a:ext uri="{FF2B5EF4-FFF2-40B4-BE49-F238E27FC236}">
                  <a16:creationId xmlns:a16="http://schemas.microsoft.com/office/drawing/2014/main" id="{3178DA88-7165-A766-7C82-DD5E91E61D13}"/>
                </a:ext>
              </a:extLst>
            </p:cNvPr>
            <p:cNvSpPr/>
            <p:nvPr/>
          </p:nvSpPr>
          <p:spPr>
            <a:xfrm>
              <a:off x="4442119" y="2555771"/>
              <a:ext cx="1351407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Aesthetic Design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圓角矩形 68">
              <a:extLst>
                <a:ext uri="{FF2B5EF4-FFF2-40B4-BE49-F238E27FC236}">
                  <a16:creationId xmlns:a16="http://schemas.microsoft.com/office/drawing/2014/main" id="{DDD6C23F-9EED-5A7F-2EC6-80ACCBEE9CE3}"/>
                </a:ext>
              </a:extLst>
            </p:cNvPr>
            <p:cNvSpPr/>
            <p:nvPr/>
          </p:nvSpPr>
          <p:spPr>
            <a:xfrm>
              <a:off x="5791909" y="2555771"/>
              <a:ext cx="1351407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Free Download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圓角矩形 69">
              <a:extLst>
                <a:ext uri="{FF2B5EF4-FFF2-40B4-BE49-F238E27FC236}">
                  <a16:creationId xmlns:a16="http://schemas.microsoft.com/office/drawing/2014/main" id="{0990B682-988C-958E-9FFF-1F07D0EA8724}"/>
                </a:ext>
              </a:extLst>
            </p:cNvPr>
            <p:cNvSpPr/>
            <p:nvPr/>
          </p:nvSpPr>
          <p:spPr>
            <a:xfrm>
              <a:off x="7141698" y="2555771"/>
              <a:ext cx="1193119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100%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Editable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DE1EFA5E-39B5-0D83-0900-5D8C75010366}"/>
                </a:ext>
              </a:extLst>
            </p:cNvPr>
            <p:cNvSpPr txBox="1"/>
            <p:nvPr/>
          </p:nvSpPr>
          <p:spPr>
            <a:xfrm>
              <a:off x="4694370" y="4302579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https://</a:t>
              </a:r>
              <a:r>
                <a:rPr kumimoji="1" lang="en-US" altLang="zh-CN" dirty="0" err="1">
                  <a:cs typeface="+mn-ea"/>
                  <a:sym typeface="+mn-lt"/>
                  <a:hlinkClick r:id="rId5"/>
                </a:rPr>
                <a:t>justfreeslide.com</a:t>
              </a:r>
              <a:endParaRPr kumimoji="1" lang="zh-TW" altLang="en-US" dirty="0">
                <a:cs typeface="+mn-ea"/>
                <a:sym typeface="+mn-lt"/>
              </a:endParaRPr>
            </a:p>
          </p:txBody>
        </p:sp>
        <p:sp>
          <p:nvSpPr>
            <p:cNvPr id="16" name="圓角矩形 15">
              <a:extLst>
                <a:ext uri="{FF2B5EF4-FFF2-40B4-BE49-F238E27FC236}">
                  <a16:creationId xmlns:a16="http://schemas.microsoft.com/office/drawing/2014/main" id="{F1FA470B-3800-63AD-2F3F-F39A22039924}"/>
                </a:ext>
              </a:extLst>
            </p:cNvPr>
            <p:cNvSpPr/>
            <p:nvPr/>
          </p:nvSpPr>
          <p:spPr>
            <a:xfrm>
              <a:off x="4536849" y="5688706"/>
              <a:ext cx="3045278" cy="43270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cs typeface="+mn-ea"/>
                <a:sym typeface="+mn-lt"/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27652217-DF62-D73B-C4C1-0F52B409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68148" y="4515454"/>
              <a:ext cx="312913" cy="312913"/>
            </a:xfrm>
            <a:prstGeom prst="rect">
              <a:avLst/>
            </a:prstGeom>
          </p:spPr>
        </p:pic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4514DCFD-8B90-EAD6-4E77-F336F5ACB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98221" y="5758426"/>
              <a:ext cx="293266" cy="293266"/>
            </a:xfrm>
            <a:prstGeom prst="rect">
              <a:avLst/>
            </a:prstGeom>
          </p:spPr>
        </p:pic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B7DAFC12-B931-71AB-C5A7-CF3CDB3020AD}"/>
                </a:ext>
              </a:extLst>
            </p:cNvPr>
            <p:cNvSpPr txBox="1"/>
            <p:nvPr/>
          </p:nvSpPr>
          <p:spPr>
            <a:xfrm>
              <a:off x="4946002" y="5735782"/>
              <a:ext cx="15343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sz="1600" dirty="0">
                  <a:cs typeface="+mn-ea"/>
                  <a:sym typeface="+mn-lt"/>
                </a:rPr>
                <a:t>Just Free Slide</a:t>
              </a:r>
              <a:endParaRPr kumimoji="1" lang="zh-TW" altLang="en-US" sz="1600" dirty="0">
                <a:cs typeface="+mn-ea"/>
                <a:sym typeface="+mn-lt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F468B5E9-46A8-373B-81F1-CE6F1FB2AB9E}"/>
                </a:ext>
              </a:extLst>
            </p:cNvPr>
            <p:cNvSpPr txBox="1"/>
            <p:nvPr/>
          </p:nvSpPr>
          <p:spPr>
            <a:xfrm>
              <a:off x="5827129" y="5033051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OR</a:t>
              </a:r>
              <a:endParaRPr kumimoji="1"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305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Custom 1">
      <a:dk1>
        <a:srgbClr val="000000"/>
      </a:dk1>
      <a:lt1>
        <a:srgbClr val="FFFFFF"/>
      </a:lt1>
      <a:dk2>
        <a:srgbClr val="0C693D"/>
      </a:dk2>
      <a:lt2>
        <a:srgbClr val="E7E6E6"/>
      </a:lt2>
      <a:accent1>
        <a:srgbClr val="596BEB"/>
      </a:accent1>
      <a:accent2>
        <a:srgbClr val="FB4A56"/>
      </a:accent2>
      <a:accent3>
        <a:srgbClr val="FE9034"/>
      </a:accent3>
      <a:accent4>
        <a:srgbClr val="1AAB63"/>
      </a:accent4>
      <a:accent5>
        <a:srgbClr val="D1D9ED"/>
      </a:accent5>
      <a:accent6>
        <a:srgbClr val="7F7F7F"/>
      </a:accent6>
      <a:hlink>
        <a:srgbClr val="005E54"/>
      </a:hlink>
      <a:folHlink>
        <a:srgbClr val="009192"/>
      </a:folHlink>
    </a:clrScheme>
    <a:fontScheme name="31wfyfbi">
      <a:majorFont>
        <a:latin typeface="Roboto" panose="020F0302020204030204"/>
        <a:ea typeface="Roboto"/>
        <a:cs typeface=""/>
      </a:majorFont>
      <a:minorFont>
        <a:latin typeface="Roboto" panose="020F0502020204030204"/>
        <a:ea typeface="Robo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15282</TotalTime>
  <Words>335</Words>
  <Application>Microsoft Office PowerPoint</Application>
  <PresentationFormat>Widescreen</PresentationFormat>
  <Paragraphs>37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Roboto</vt:lpstr>
      <vt:lpstr>Office 佈景主題</vt:lpstr>
      <vt:lpstr>Flat Design 8 Steps Infographic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Echo</dc:creator>
  <cp:lastModifiedBy>Sean Wu</cp:lastModifiedBy>
  <cp:revision>914</cp:revision>
  <dcterms:created xsi:type="dcterms:W3CDTF">2022-04-09T08:32:59Z</dcterms:created>
  <dcterms:modified xsi:type="dcterms:W3CDTF">2024-10-24T07:10:46Z</dcterms:modified>
</cp:coreProperties>
</file>