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1349" r:id="rId2"/>
    <p:sldId id="1170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205" userDrawn="1">
          <p15:clr>
            <a:srgbClr val="A4A3A4"/>
          </p15:clr>
        </p15:guide>
        <p15:guide id="6" orient="horz" pos="10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71CE"/>
    <a:srgbClr val="28D1E8"/>
    <a:srgbClr val="FBFBFB"/>
    <a:srgbClr val="33A8FF"/>
    <a:srgbClr val="69D8FF"/>
    <a:srgbClr val="33CAFF"/>
    <a:srgbClr val="5A86D1"/>
    <a:srgbClr val="5D9E6E"/>
    <a:srgbClr val="1AA861"/>
    <a:srgbClr val="20A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0"/>
    <p:restoredTop sz="94699"/>
  </p:normalViewPr>
  <p:slideViewPr>
    <p:cSldViewPr snapToGrid="0" snapToObjects="1" showGuides="1">
      <p:cViewPr>
        <p:scale>
          <a:sx n="75" d="100"/>
          <a:sy n="75" d="100"/>
        </p:scale>
        <p:origin x="1584" y="758"/>
      </p:cViewPr>
      <p:guideLst>
        <p:guide pos="3205"/>
        <p:guide orient="horz" pos="1003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C1A36-2279-0B42-A036-2A7F66850110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FCDE0-F5D5-B54D-83E1-08C9CC72E67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289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6990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C6D5E1-A55F-244C-84F8-6CE8E785F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9ACDE6A-0D22-EB46-803F-5D9164EE9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971E78-8821-F348-B94C-98F110DF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577ADB-334B-2941-A55D-2FFF8828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0FA3E1B-F1B1-5B42-8524-AC413B57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765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8ED3D2-22E8-9046-B0F8-2CC7B74C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D8B6F73-F28C-A146-8D16-2142A356D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4DA3782-EF81-E74F-AB40-3E56B62B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00B384-0411-5A41-9BAD-1D5E95D7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5D0F9D-2203-0A4A-86AE-9A6C675F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8932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FCBCE6-E170-6B40-B93B-CC70142B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68A9B25-FF23-B84B-8A33-6CC333021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6524C4A-2D79-F342-A0D9-DC9B4491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14C849E-254C-1D4C-8520-6345BDD9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2D4E34-EDE9-494F-9BEB-74FBF186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8698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CD3B2F-2FD5-3041-9A09-564262B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24E746C-65ED-EF42-A4E1-3AF176F46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D649714-CA84-3E41-ADB1-79ABD5771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98F43B5-DC37-3A40-BF2A-313F0A91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9313592-8AE5-5149-8A0F-69E8F5FB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5D3690-23E4-034C-9931-B60983B2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8633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B25541-53FC-2049-BE0D-4BF7A94B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ED1892F-6348-1148-B6FB-5095461D5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6ABAF2-0CC8-2048-AEBE-4881AC381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2441669-29D5-BE40-B854-E5CEE3E59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FE25224-1F54-7C4B-98BB-0C226E9CC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371C8E6-866F-B944-B78A-1B26E357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DE24330-A17C-A74E-AE1B-5C316DC4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CE8CB06-971C-F648-8869-37BD1564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7845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869F42-64A8-2846-A199-05315789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29A8685-9403-B447-AC84-7D98E819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1708463-BC62-3B41-85B6-B263680A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BBEEEBF-6B71-7C4C-B815-3D7CEF2C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9791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0974A92-44C7-BC4B-B3E5-58DD65EAB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CB24D3F-29B4-4349-A2BF-ABFDE6D04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9820CC0-0557-084C-9AF8-0CCA3E48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7991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FCCAAD-65BA-5840-A5F3-6937EDEE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E5B176-6A58-5D44-8799-B66D6256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28CE013-1DD0-A74E-9C9D-2B08F449D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598936D-BE0B-524B-AE6F-DD3156E8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C55E938-7723-354A-996B-983A801E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C61E3BC-4B3D-9E4B-A9CC-5F93C382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6192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09182B-E0ED-B141-A7E5-2CA82906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A5F3796-4D58-AE40-85AF-846B0C500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B70476F-81BE-5745-843C-4C2DCBB47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D5A93F5-8495-0E46-9DAB-6E8A4320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B9C302A-CE2B-7D4D-A61F-1E11CBCD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CC06866-83C7-5C47-9A29-000DF7B25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6404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935BA-98C2-0A4E-881F-4B37F001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625C5F0-1CFD-6649-B6B8-BA24517EB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004882-DF61-144C-B9CE-D3B46B3F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AB2C0A4-99D8-CD42-A7DF-AC35BF9F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5D7445-2C53-A848-A816-47AAE628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572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2834A3E-BB96-FD48-8971-611A184B4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A3D5EAA-3B45-174E-B4EF-F2C3BA868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1C099F-606E-2749-9564-A01D996F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9CB09A-82E2-3F4C-AEA4-ED737613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8A4169-6F36-9E45-9C9A-3FD9EC77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39300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01143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508001" y="177801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73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5482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47CEEED-88C7-3740-954A-52C47706C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8CC4F6-18A3-D742-95D2-2027B4F25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4A09C1-CEEB-5D41-8E29-BE7E95659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9931D-5C47-D347-BE90-B26453E539BE}" type="datetimeFigureOut">
              <a:rPr kumimoji="1" lang="zh-TW" altLang="en-US" smtClean="0"/>
              <a:t>2024/9/18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A333659-7316-694A-8568-88ECE44BD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50E659-63E1-C14D-B1FC-1B943AE62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9813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529">
          <p15:clr>
            <a:srgbClr val="F26B43"/>
          </p15:clr>
        </p15:guide>
        <p15:guide id="4" pos="7151">
          <p15:clr>
            <a:srgbClr val="F26B43"/>
          </p15:clr>
        </p15:guide>
        <p15:guide id="5" orient="horz" pos="913">
          <p15:clr>
            <a:srgbClr val="F26B43"/>
          </p15:clr>
        </p15:guide>
        <p15:guide id="6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hyperlink" Target="https://justfreeslide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178417" y="1078943"/>
            <a:ext cx="7837889" cy="231007"/>
          </a:xfrm>
        </p:spPr>
        <p:txBody>
          <a:bodyPr/>
          <a:lstStyle/>
          <a:p>
            <a:r>
              <a:rPr lang="en-US" altLang="zh-CN" dirty="0">
                <a:ea typeface="+mn-ea"/>
                <a:cs typeface="+mn-ea"/>
                <a:sym typeface="+mn-lt"/>
              </a:rPr>
              <a:t>Get more free slide templates:</a:t>
            </a:r>
            <a:r>
              <a:rPr lang="zh-CN" altLang="en-US" dirty="0"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JustFreeSlide.com</a:t>
            </a:r>
            <a:endParaRPr lang="en-US" altLang="zh-TW" dirty="0">
              <a:ea typeface="+mn-ea"/>
              <a:cs typeface="+mn-ea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8001" y="355601"/>
            <a:ext cx="11157817" cy="660511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6 Ladder Infographic</a:t>
            </a:r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7" name="圖片 72">
            <a:extLst>
              <a:ext uri="{FF2B5EF4-FFF2-40B4-BE49-F238E27FC236}">
                <a16:creationId xmlns:a16="http://schemas.microsoft.com/office/drawing/2014/main" id="{4BA92289-12D5-81B5-DBDD-AC91B7AF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8" y="6121413"/>
            <a:ext cx="502074" cy="502074"/>
          </a:xfrm>
          <a:prstGeom prst="rect">
            <a:avLst/>
          </a:prstGeom>
        </p:spPr>
      </p:pic>
      <p:pic>
        <p:nvPicPr>
          <p:cNvPr id="248" name="圖片 74">
            <a:extLst>
              <a:ext uri="{FF2B5EF4-FFF2-40B4-BE49-F238E27FC236}">
                <a16:creationId xmlns:a16="http://schemas.microsoft.com/office/drawing/2014/main" id="{E67DFC2E-6ECA-6DCF-C03D-436E5F8A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67" y="6121413"/>
            <a:ext cx="502074" cy="50207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D749561-0FF1-C296-32D0-EBAD2797DCE9}"/>
              </a:ext>
            </a:extLst>
          </p:cNvPr>
          <p:cNvGrpSpPr/>
          <p:nvPr/>
        </p:nvGrpSpPr>
        <p:grpSpPr>
          <a:xfrm>
            <a:off x="2464942" y="2183683"/>
            <a:ext cx="7268033" cy="3690936"/>
            <a:chOff x="839788" y="2263459"/>
            <a:chExt cx="7268033" cy="369093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19746B7-D314-3BEA-67EE-F3C1C1AA7779}"/>
                </a:ext>
              </a:extLst>
            </p:cNvPr>
            <p:cNvGrpSpPr/>
            <p:nvPr/>
          </p:nvGrpSpPr>
          <p:grpSpPr>
            <a:xfrm>
              <a:off x="3915568" y="2263459"/>
              <a:ext cx="4192253" cy="615156"/>
              <a:chOff x="2194259" y="5303079"/>
              <a:chExt cx="4192253" cy="615156"/>
            </a:xfrm>
          </p:grpSpPr>
          <p:sp>
            <p:nvSpPr>
              <p:cNvPr id="23" name="Arrow: Pentagon 22">
                <a:extLst>
                  <a:ext uri="{FF2B5EF4-FFF2-40B4-BE49-F238E27FC236}">
                    <a16:creationId xmlns:a16="http://schemas.microsoft.com/office/drawing/2014/main" id="{64A48C39-1B70-08AE-4DA4-8742CD6B10AC}"/>
                  </a:ext>
                </a:extLst>
              </p:cNvPr>
              <p:cNvSpPr/>
              <p:nvPr/>
            </p:nvSpPr>
            <p:spPr>
              <a:xfrm>
                <a:off x="2809415" y="5303079"/>
                <a:ext cx="3577097" cy="615156"/>
              </a:xfrm>
              <a:prstGeom prst="homePlate">
                <a:avLst/>
              </a:prstGeom>
              <a:solidFill>
                <a:schemeClr val="bg2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93B6F2C-C09C-1919-C4EE-0A4888871BA7}"/>
                  </a:ext>
                </a:extLst>
              </p:cNvPr>
              <p:cNvGrpSpPr/>
              <p:nvPr/>
            </p:nvGrpSpPr>
            <p:grpSpPr>
              <a:xfrm>
                <a:off x="2194259" y="5303079"/>
                <a:ext cx="795156" cy="615156"/>
                <a:chOff x="1416222" y="1950244"/>
                <a:chExt cx="795156" cy="61515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A105E36-F154-1646-3534-872762E799F2}"/>
                    </a:ext>
                  </a:extLst>
                </p:cNvPr>
                <p:cNvSpPr/>
                <p:nvPr/>
              </p:nvSpPr>
              <p:spPr>
                <a:xfrm>
                  <a:off x="1416222" y="1950244"/>
                  <a:ext cx="615156" cy="615156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/>
                    <a:t>06</a:t>
                  </a:r>
                </a:p>
              </p:txBody>
            </p:sp>
            <p:sp>
              <p:nvSpPr>
                <p:cNvPr id="29" name="Isosceles Triangle 28">
                  <a:extLst>
                    <a:ext uri="{FF2B5EF4-FFF2-40B4-BE49-F238E27FC236}">
                      <a16:creationId xmlns:a16="http://schemas.microsoft.com/office/drawing/2014/main" id="{C77565C5-6CCC-1F6B-6932-93D022851D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2016978" y="2167822"/>
                  <a:ext cx="208800" cy="180000"/>
                </a:xfrm>
                <a:prstGeom prst="triangle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7B50727C-EE4C-5518-45FB-F101C8C55DCD}"/>
                  </a:ext>
                </a:extLst>
              </p:cNvPr>
              <p:cNvSpPr txBox="1"/>
              <p:nvPr/>
            </p:nvSpPr>
            <p:spPr>
              <a:xfrm>
                <a:off x="3177909" y="5351612"/>
                <a:ext cx="2265612" cy="518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</a:t>
                </a:r>
                <a:r>
                  <a:rPr lang="en-US" altLang="zh-CN" sz="900" dirty="0" err="1">
                    <a:solidFill>
                      <a:schemeClr val="accent6"/>
                    </a:solidFill>
                  </a:rPr>
                  <a:t>dfs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50EDCEF-8401-D4AD-BF1A-7F4085E147E3}"/>
                </a:ext>
              </a:extLst>
            </p:cNvPr>
            <p:cNvGrpSpPr/>
            <p:nvPr/>
          </p:nvGrpSpPr>
          <p:grpSpPr>
            <a:xfrm>
              <a:off x="3300412" y="2878615"/>
              <a:ext cx="4192253" cy="615156"/>
              <a:chOff x="2194259" y="5303079"/>
              <a:chExt cx="4192253" cy="615156"/>
            </a:xfrm>
          </p:grpSpPr>
          <p:sp>
            <p:nvSpPr>
              <p:cNvPr id="196" name="Arrow: Pentagon 195">
                <a:extLst>
                  <a:ext uri="{FF2B5EF4-FFF2-40B4-BE49-F238E27FC236}">
                    <a16:creationId xmlns:a16="http://schemas.microsoft.com/office/drawing/2014/main" id="{F6C72821-19C1-E3DF-F595-05A2BAAE5C93}"/>
                  </a:ext>
                </a:extLst>
              </p:cNvPr>
              <p:cNvSpPr/>
              <p:nvPr/>
            </p:nvSpPr>
            <p:spPr>
              <a:xfrm>
                <a:off x="2809415" y="5303079"/>
                <a:ext cx="3577097" cy="615156"/>
              </a:xfrm>
              <a:prstGeom prst="homePlate">
                <a:avLst/>
              </a:prstGeom>
              <a:solidFill>
                <a:schemeClr val="bg2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A18DE3E9-02CF-BAC3-ADDF-2F64B2586D04}"/>
                  </a:ext>
                </a:extLst>
              </p:cNvPr>
              <p:cNvGrpSpPr/>
              <p:nvPr/>
            </p:nvGrpSpPr>
            <p:grpSpPr>
              <a:xfrm>
                <a:off x="2194259" y="5303079"/>
                <a:ext cx="795156" cy="615156"/>
                <a:chOff x="1416222" y="1950244"/>
                <a:chExt cx="795156" cy="615156"/>
              </a:xfrm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C667AB5A-9769-FDF9-808C-B0E62CE45B47}"/>
                    </a:ext>
                  </a:extLst>
                </p:cNvPr>
                <p:cNvSpPr/>
                <p:nvPr/>
              </p:nvSpPr>
              <p:spPr>
                <a:xfrm>
                  <a:off x="1416222" y="1950244"/>
                  <a:ext cx="615156" cy="615156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/>
                    <a:t>05</a:t>
                  </a:r>
                </a:p>
              </p:txBody>
            </p:sp>
            <p:sp>
              <p:nvSpPr>
                <p:cNvPr id="200" name="Isosceles Triangle 199">
                  <a:extLst>
                    <a:ext uri="{FF2B5EF4-FFF2-40B4-BE49-F238E27FC236}">
                      <a16:creationId xmlns:a16="http://schemas.microsoft.com/office/drawing/2014/main" id="{0A35EA38-3CC8-47F5-4617-595B8B6929D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2016978" y="2167822"/>
                  <a:ext cx="208800" cy="180000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4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92E3C4F1-E485-B98B-FB93-279E8104DD51}"/>
                  </a:ext>
                </a:extLst>
              </p:cNvPr>
              <p:cNvSpPr txBox="1"/>
              <p:nvPr/>
            </p:nvSpPr>
            <p:spPr>
              <a:xfrm>
                <a:off x="3177909" y="5351612"/>
                <a:ext cx="2265612" cy="518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</a:t>
                </a:r>
                <a:r>
                  <a:rPr lang="en-US" altLang="zh-CN" sz="900" dirty="0" err="1">
                    <a:solidFill>
                      <a:schemeClr val="accent6"/>
                    </a:solidFill>
                  </a:rPr>
                  <a:t>dfs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37CD91F-387A-EE28-9259-24E179E9A759}"/>
                </a:ext>
              </a:extLst>
            </p:cNvPr>
            <p:cNvGrpSpPr/>
            <p:nvPr/>
          </p:nvGrpSpPr>
          <p:grpSpPr>
            <a:xfrm>
              <a:off x="2685256" y="3493771"/>
              <a:ext cx="4192253" cy="615156"/>
              <a:chOff x="2194259" y="4464871"/>
              <a:chExt cx="4192253" cy="615156"/>
            </a:xfrm>
          </p:grpSpPr>
          <p:sp>
            <p:nvSpPr>
              <p:cNvPr id="205" name="Arrow: Pentagon 204">
                <a:extLst>
                  <a:ext uri="{FF2B5EF4-FFF2-40B4-BE49-F238E27FC236}">
                    <a16:creationId xmlns:a16="http://schemas.microsoft.com/office/drawing/2014/main" id="{6BFDF5F9-01BF-E775-DA06-80EB3EF56C7B}"/>
                  </a:ext>
                </a:extLst>
              </p:cNvPr>
              <p:cNvSpPr/>
              <p:nvPr/>
            </p:nvSpPr>
            <p:spPr>
              <a:xfrm>
                <a:off x="2809415" y="4464871"/>
                <a:ext cx="3577097" cy="615156"/>
              </a:xfrm>
              <a:prstGeom prst="homePlate">
                <a:avLst/>
              </a:prstGeom>
              <a:solidFill>
                <a:schemeClr val="bg2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69F6081E-03FE-67B4-3BB2-C6DE529FBE42}"/>
                  </a:ext>
                </a:extLst>
              </p:cNvPr>
              <p:cNvGrpSpPr/>
              <p:nvPr/>
            </p:nvGrpSpPr>
            <p:grpSpPr>
              <a:xfrm>
                <a:off x="2194259" y="4464871"/>
                <a:ext cx="795156" cy="615156"/>
                <a:chOff x="1416222" y="1950244"/>
                <a:chExt cx="795156" cy="615156"/>
              </a:xfrm>
            </p:grpSpPr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58E31FFC-F610-3B18-BAA0-7FD6EF751D80}"/>
                    </a:ext>
                  </a:extLst>
                </p:cNvPr>
                <p:cNvSpPr/>
                <p:nvPr/>
              </p:nvSpPr>
              <p:spPr>
                <a:xfrm>
                  <a:off x="1416222" y="1950244"/>
                  <a:ext cx="615156" cy="615156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/>
                    <a:t>04</a:t>
                  </a:r>
                </a:p>
              </p:txBody>
            </p:sp>
            <p:sp>
              <p:nvSpPr>
                <p:cNvPr id="209" name="Isosceles Triangle 208">
                  <a:extLst>
                    <a:ext uri="{FF2B5EF4-FFF2-40B4-BE49-F238E27FC236}">
                      <a16:creationId xmlns:a16="http://schemas.microsoft.com/office/drawing/2014/main" id="{25783BBF-46C9-1F10-DAE2-ADAE42E293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2016978" y="2167822"/>
                  <a:ext cx="208800" cy="180000"/>
                </a:xfrm>
                <a:prstGeom prst="triangl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3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75D085C8-E4B3-6BC0-590C-9FFAF498834A}"/>
                  </a:ext>
                </a:extLst>
              </p:cNvPr>
              <p:cNvSpPr txBox="1"/>
              <p:nvPr/>
            </p:nvSpPr>
            <p:spPr>
              <a:xfrm>
                <a:off x="3177909" y="4513404"/>
                <a:ext cx="2265612" cy="518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</a:t>
                </a:r>
                <a:r>
                  <a:rPr lang="en-US" altLang="zh-CN" sz="900" dirty="0" err="1">
                    <a:solidFill>
                      <a:schemeClr val="accent6"/>
                    </a:solidFill>
                  </a:rPr>
                  <a:t>dfs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46E7A0D-CCEA-209A-A116-CBD7A2E09787}"/>
                </a:ext>
              </a:extLst>
            </p:cNvPr>
            <p:cNvGrpSpPr/>
            <p:nvPr/>
          </p:nvGrpSpPr>
          <p:grpSpPr>
            <a:xfrm>
              <a:off x="2070100" y="4108927"/>
              <a:ext cx="4192253" cy="615156"/>
              <a:chOff x="2194259" y="3626662"/>
              <a:chExt cx="4192253" cy="615156"/>
            </a:xfrm>
          </p:grpSpPr>
          <p:sp>
            <p:nvSpPr>
              <p:cNvPr id="54" name="Arrow: Pentagon 53">
                <a:extLst>
                  <a:ext uri="{FF2B5EF4-FFF2-40B4-BE49-F238E27FC236}">
                    <a16:creationId xmlns:a16="http://schemas.microsoft.com/office/drawing/2014/main" id="{9A9866C7-0066-04FD-AE44-4ABFAEBCA887}"/>
                  </a:ext>
                </a:extLst>
              </p:cNvPr>
              <p:cNvSpPr/>
              <p:nvPr/>
            </p:nvSpPr>
            <p:spPr>
              <a:xfrm>
                <a:off x="2809415" y="3626662"/>
                <a:ext cx="3577097" cy="615156"/>
              </a:xfrm>
              <a:prstGeom prst="homePlate">
                <a:avLst/>
              </a:prstGeom>
              <a:solidFill>
                <a:schemeClr val="bg2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01C7319D-83B1-5A73-E87F-EC1FF6EFF490}"/>
                  </a:ext>
                </a:extLst>
              </p:cNvPr>
              <p:cNvGrpSpPr/>
              <p:nvPr/>
            </p:nvGrpSpPr>
            <p:grpSpPr>
              <a:xfrm>
                <a:off x="2194259" y="3626662"/>
                <a:ext cx="795156" cy="615156"/>
                <a:chOff x="1416222" y="1950244"/>
                <a:chExt cx="795156" cy="615156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EE69917-1572-53D3-AA87-813E36A28DC9}"/>
                    </a:ext>
                  </a:extLst>
                </p:cNvPr>
                <p:cNvSpPr/>
                <p:nvPr/>
              </p:nvSpPr>
              <p:spPr>
                <a:xfrm>
                  <a:off x="1416222" y="1950244"/>
                  <a:ext cx="615156" cy="61515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/>
                    <a:t>03</a:t>
                  </a:r>
                </a:p>
              </p:txBody>
            </p:sp>
            <p:sp>
              <p:nvSpPr>
                <p:cNvPr id="63" name="Isosceles Triangle 62">
                  <a:extLst>
                    <a:ext uri="{FF2B5EF4-FFF2-40B4-BE49-F238E27FC236}">
                      <a16:creationId xmlns:a16="http://schemas.microsoft.com/office/drawing/2014/main" id="{27151DE1-EFC8-6E54-0B13-5EF1008602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2016978" y="2167822"/>
                  <a:ext cx="208800" cy="180000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5EF14597-4DF9-5B6F-76C1-BF03CC03F0EA}"/>
                  </a:ext>
                </a:extLst>
              </p:cNvPr>
              <p:cNvSpPr txBox="1"/>
              <p:nvPr/>
            </p:nvSpPr>
            <p:spPr>
              <a:xfrm>
                <a:off x="3177909" y="3675195"/>
                <a:ext cx="2265612" cy="518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</a:t>
                </a:r>
                <a:r>
                  <a:rPr lang="en-US" altLang="zh-CN" sz="900" dirty="0" err="1">
                    <a:solidFill>
                      <a:schemeClr val="accent6"/>
                    </a:solidFill>
                  </a:rPr>
                  <a:t>dfs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AD5273-BD14-6647-AB3E-4D61F738FD1C}"/>
                </a:ext>
              </a:extLst>
            </p:cNvPr>
            <p:cNvGrpSpPr/>
            <p:nvPr/>
          </p:nvGrpSpPr>
          <p:grpSpPr>
            <a:xfrm>
              <a:off x="1454944" y="4724083"/>
              <a:ext cx="4192253" cy="615156"/>
              <a:chOff x="2194259" y="2788453"/>
              <a:chExt cx="4192253" cy="615156"/>
            </a:xfrm>
          </p:grpSpPr>
          <p:sp>
            <p:nvSpPr>
              <p:cNvPr id="24" name="Arrow: Pentagon 23">
                <a:extLst>
                  <a:ext uri="{FF2B5EF4-FFF2-40B4-BE49-F238E27FC236}">
                    <a16:creationId xmlns:a16="http://schemas.microsoft.com/office/drawing/2014/main" id="{F2645BB6-78CD-60E0-8A55-D6C20E6E1DD4}"/>
                  </a:ext>
                </a:extLst>
              </p:cNvPr>
              <p:cNvSpPr/>
              <p:nvPr/>
            </p:nvSpPr>
            <p:spPr>
              <a:xfrm>
                <a:off x="2809415" y="2788453"/>
                <a:ext cx="3577097" cy="615156"/>
              </a:xfrm>
              <a:prstGeom prst="homePlate">
                <a:avLst/>
              </a:prstGeom>
              <a:solidFill>
                <a:schemeClr val="bg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417D73D-CBD7-4E9C-C2FF-667939DA57E2}"/>
                  </a:ext>
                </a:extLst>
              </p:cNvPr>
              <p:cNvGrpSpPr/>
              <p:nvPr/>
            </p:nvGrpSpPr>
            <p:grpSpPr>
              <a:xfrm>
                <a:off x="2194259" y="2788453"/>
                <a:ext cx="795156" cy="615156"/>
                <a:chOff x="1416222" y="1950244"/>
                <a:chExt cx="795156" cy="61515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BEC6866-82D9-1CDA-60B6-BADBDCCE2B8A}"/>
                    </a:ext>
                  </a:extLst>
                </p:cNvPr>
                <p:cNvSpPr/>
                <p:nvPr/>
              </p:nvSpPr>
              <p:spPr>
                <a:xfrm>
                  <a:off x="1416222" y="1950244"/>
                  <a:ext cx="615156" cy="61515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/>
                    <a:t>02</a:t>
                  </a:r>
                </a:p>
              </p:txBody>
            </p:sp>
            <p:sp>
              <p:nvSpPr>
                <p:cNvPr id="34" name="Isosceles Triangle 33">
                  <a:extLst>
                    <a:ext uri="{FF2B5EF4-FFF2-40B4-BE49-F238E27FC236}">
                      <a16:creationId xmlns:a16="http://schemas.microsoft.com/office/drawing/2014/main" id="{29953A30-8A74-0FAA-C878-80B228BE932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2016978" y="2167822"/>
                  <a:ext cx="208800" cy="180000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52252E5E-13A0-C798-8C2B-DEFE09E6C532}"/>
                  </a:ext>
                </a:extLst>
              </p:cNvPr>
              <p:cNvSpPr txBox="1"/>
              <p:nvPr/>
            </p:nvSpPr>
            <p:spPr>
              <a:xfrm>
                <a:off x="3177909" y="2836986"/>
                <a:ext cx="2265612" cy="518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</a:t>
                </a:r>
                <a:r>
                  <a:rPr lang="en-US" altLang="zh-CN" sz="900" dirty="0" err="1">
                    <a:solidFill>
                      <a:schemeClr val="accent6"/>
                    </a:solidFill>
                  </a:rPr>
                  <a:t>dfs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7D7A0CF-BA32-C12A-1346-7B5F35A6A167}"/>
                </a:ext>
              </a:extLst>
            </p:cNvPr>
            <p:cNvGrpSpPr/>
            <p:nvPr/>
          </p:nvGrpSpPr>
          <p:grpSpPr>
            <a:xfrm>
              <a:off x="839788" y="5339239"/>
              <a:ext cx="4192253" cy="615156"/>
              <a:chOff x="2194259" y="1950244"/>
              <a:chExt cx="4192253" cy="615156"/>
            </a:xfrm>
          </p:grpSpPr>
          <p:sp>
            <p:nvSpPr>
              <p:cNvPr id="5" name="Arrow: Pentagon 4">
                <a:extLst>
                  <a:ext uri="{FF2B5EF4-FFF2-40B4-BE49-F238E27FC236}">
                    <a16:creationId xmlns:a16="http://schemas.microsoft.com/office/drawing/2014/main" id="{AA8D6503-293D-D444-B965-E54791A52A78}"/>
                  </a:ext>
                </a:extLst>
              </p:cNvPr>
              <p:cNvSpPr/>
              <p:nvPr/>
            </p:nvSpPr>
            <p:spPr>
              <a:xfrm>
                <a:off x="2809415" y="1950244"/>
                <a:ext cx="3577097" cy="615156"/>
              </a:xfrm>
              <a:prstGeom prst="homePlate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3B8BD95-1EB8-453A-A0C6-D74C722823F3}"/>
                  </a:ext>
                </a:extLst>
              </p:cNvPr>
              <p:cNvGrpSpPr/>
              <p:nvPr/>
            </p:nvGrpSpPr>
            <p:grpSpPr>
              <a:xfrm>
                <a:off x="2194259" y="1950244"/>
                <a:ext cx="795156" cy="615156"/>
                <a:chOff x="1416222" y="1950244"/>
                <a:chExt cx="795156" cy="615156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D4693CD7-7B77-04F6-09FD-55DD275CFE6A}"/>
                    </a:ext>
                  </a:extLst>
                </p:cNvPr>
                <p:cNvSpPr/>
                <p:nvPr/>
              </p:nvSpPr>
              <p:spPr>
                <a:xfrm>
                  <a:off x="1416222" y="1950244"/>
                  <a:ext cx="615156" cy="615156"/>
                </a:xfrm>
                <a:prstGeom prst="rect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/>
                    <a:t>01</a:t>
                  </a:r>
                </a:p>
              </p:txBody>
            </p:sp>
            <p:sp>
              <p:nvSpPr>
                <p:cNvPr id="6" name="Isosceles Triangle 5">
                  <a:extLst>
                    <a:ext uri="{FF2B5EF4-FFF2-40B4-BE49-F238E27FC236}">
                      <a16:creationId xmlns:a16="http://schemas.microsoft.com/office/drawing/2014/main" id="{E6505966-6DF2-3AB5-5602-F8D10348DF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2016978" y="2167822"/>
                  <a:ext cx="208800" cy="180000"/>
                </a:xfrm>
                <a:prstGeom prst="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Lorem ipsum dolor sit amet, consectetur adipiscing elit, sed do eiusmod tempor incididunt ut labore et dolore magna reprehenderit in voluptate velit esse cillum.">
                <a:extLst>
                  <a:ext uri="{FF2B5EF4-FFF2-40B4-BE49-F238E27FC236}">
                    <a16:creationId xmlns:a16="http://schemas.microsoft.com/office/drawing/2014/main" id="{E138055B-8AF0-EB89-8AD2-F6DDFCC5D498}"/>
                  </a:ext>
                </a:extLst>
              </p:cNvPr>
              <p:cNvSpPr txBox="1"/>
              <p:nvPr/>
            </p:nvSpPr>
            <p:spPr>
              <a:xfrm>
                <a:off x="3177909" y="1998777"/>
                <a:ext cx="2265612" cy="518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odio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sed, Donec gravida mi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quis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odi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900" dirty="0" err="1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o</a:t>
                </a:r>
                <a:r>
                  <a:rPr lang="en-US" altLang="zh-CN" sz="900" dirty="0" err="1">
                    <a:solidFill>
                      <a:schemeClr val="accent6"/>
                    </a:solidFill>
                  </a:rPr>
                  <a:t>dfs</a:t>
                </a:r>
                <a:r>
                  <a:rPr lang="en-US" sz="90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 auctor, sed Just Free Slide.com</a:t>
                </a:r>
              </a:p>
            </p:txBody>
          </p:sp>
        </p:grpSp>
        <p:pic>
          <p:nvPicPr>
            <p:cNvPr id="211" name="Graphic 210" descr="Airplane with solid fill">
              <a:extLst>
                <a:ext uri="{FF2B5EF4-FFF2-40B4-BE49-F238E27FC236}">
                  <a16:creationId xmlns:a16="http://schemas.microsoft.com/office/drawing/2014/main" id="{3EFCEF7A-CCBC-7B3D-A3E3-11E175AEE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84903" y="5406619"/>
              <a:ext cx="468000" cy="468000"/>
            </a:xfrm>
            <a:prstGeom prst="rect">
              <a:avLst/>
            </a:prstGeom>
          </p:spPr>
        </p:pic>
        <p:pic>
          <p:nvPicPr>
            <p:cNvPr id="213" name="Graphic 212" descr="Anger Symbol with solid fill">
              <a:extLst>
                <a:ext uri="{FF2B5EF4-FFF2-40B4-BE49-F238E27FC236}">
                  <a16:creationId xmlns:a16="http://schemas.microsoft.com/office/drawing/2014/main" id="{904E84BE-5A68-2CEF-7470-0F7D02B4F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96732" y="4794587"/>
              <a:ext cx="468000" cy="468000"/>
            </a:xfrm>
            <a:prstGeom prst="rect">
              <a:avLst/>
            </a:prstGeom>
          </p:spPr>
        </p:pic>
        <p:pic>
          <p:nvPicPr>
            <p:cNvPr id="215" name="Graphic 214" descr="Bar graph with upward trend with solid fill">
              <a:extLst>
                <a:ext uri="{FF2B5EF4-FFF2-40B4-BE49-F238E27FC236}">
                  <a16:creationId xmlns:a16="http://schemas.microsoft.com/office/drawing/2014/main" id="{D9197AB5-325C-3714-CBB2-62E2D25F1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08561" y="4185579"/>
              <a:ext cx="468000" cy="468000"/>
            </a:xfrm>
            <a:prstGeom prst="rect">
              <a:avLst/>
            </a:prstGeom>
          </p:spPr>
        </p:pic>
        <p:pic>
          <p:nvPicPr>
            <p:cNvPr id="217" name="Graphic 216" descr="Baseball with solid fill">
              <a:extLst>
                <a:ext uri="{FF2B5EF4-FFF2-40B4-BE49-F238E27FC236}">
                  <a16:creationId xmlns:a16="http://schemas.microsoft.com/office/drawing/2014/main" id="{F2152A42-C27C-E3B1-1678-276B786C2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120391" y="3567349"/>
              <a:ext cx="468000" cy="468000"/>
            </a:xfrm>
            <a:prstGeom prst="rect">
              <a:avLst/>
            </a:prstGeom>
          </p:spPr>
        </p:pic>
        <p:pic>
          <p:nvPicPr>
            <p:cNvPr id="219" name="Graphic 218" descr="Boardroom with solid fill">
              <a:extLst>
                <a:ext uri="{FF2B5EF4-FFF2-40B4-BE49-F238E27FC236}">
                  <a16:creationId xmlns:a16="http://schemas.microsoft.com/office/drawing/2014/main" id="{5B17ECB0-C918-B069-EE67-18F70C18E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732221" y="2952193"/>
              <a:ext cx="468000" cy="468000"/>
            </a:xfrm>
            <a:prstGeom prst="rect">
              <a:avLst/>
            </a:prstGeom>
          </p:spPr>
        </p:pic>
        <p:pic>
          <p:nvPicPr>
            <p:cNvPr id="32" name="Graphic 31" descr="Bullseye with solid fill">
              <a:extLst>
                <a:ext uri="{FF2B5EF4-FFF2-40B4-BE49-F238E27FC236}">
                  <a16:creationId xmlns:a16="http://schemas.microsoft.com/office/drawing/2014/main" id="{CAB0F530-D09D-3B31-D34C-B226F5A8B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353324" y="2337037"/>
              <a:ext cx="468000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5124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97C2AE96-19C7-E4CD-D719-08BBC18547B5}"/>
              </a:ext>
            </a:extLst>
          </p:cNvPr>
          <p:cNvSpPr/>
          <p:nvPr/>
        </p:nvSpPr>
        <p:spPr>
          <a:xfrm flipH="1">
            <a:off x="10643190" y="5954233"/>
            <a:ext cx="1548809" cy="904325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innerShdw blurRad="161994" dist="63500" dir="180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cs typeface="+mn-ea"/>
              <a:sym typeface="+mn-lt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7A00EA7-9D73-2BFB-8D3B-F7C926703619}"/>
              </a:ext>
            </a:extLst>
          </p:cNvPr>
          <p:cNvSpPr txBox="1"/>
          <p:nvPr/>
        </p:nvSpPr>
        <p:spPr>
          <a:xfrm rot="19843475">
            <a:off x="11233044" y="6327265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spc="300" dirty="0">
                <a:solidFill>
                  <a:schemeClr val="bg1"/>
                </a:solidFill>
                <a:cs typeface="+mn-ea"/>
                <a:sym typeface="+mn-lt"/>
              </a:rPr>
              <a:t>FREE!</a:t>
            </a:r>
            <a:endParaRPr kumimoji="1" lang="zh-TW" altLang="en-US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4B2CD45A-5E91-FA3F-DEA6-6C334E83333C}"/>
              </a:ext>
            </a:extLst>
          </p:cNvPr>
          <p:cNvGrpSpPr/>
          <p:nvPr/>
        </p:nvGrpSpPr>
        <p:grpSpPr>
          <a:xfrm>
            <a:off x="1704770" y="1137076"/>
            <a:ext cx="8709436" cy="4984337"/>
            <a:chOff x="1704770" y="1137076"/>
            <a:chExt cx="8709436" cy="4984337"/>
          </a:xfrm>
        </p:grpSpPr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B29C3D73-36AB-595A-8B7F-681D15984029}"/>
                </a:ext>
              </a:extLst>
            </p:cNvPr>
            <p:cNvGrpSpPr/>
            <p:nvPr/>
          </p:nvGrpSpPr>
          <p:grpSpPr>
            <a:xfrm>
              <a:off x="5339830" y="2998762"/>
              <a:ext cx="1439316" cy="430238"/>
              <a:chOff x="5183117" y="2130948"/>
              <a:chExt cx="1679636" cy="502074"/>
            </a:xfrm>
          </p:grpSpPr>
          <p:pic>
            <p:nvPicPr>
              <p:cNvPr id="73" name="圖片 72">
                <a:extLst>
                  <a:ext uri="{FF2B5EF4-FFF2-40B4-BE49-F238E27FC236}">
                    <a16:creationId xmlns:a16="http://schemas.microsoft.com/office/drawing/2014/main" id="{4F92718D-7FB4-0D1F-E1B1-790B46CCD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71898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4" name="圖片 73">
                <a:extLst>
                  <a:ext uri="{FF2B5EF4-FFF2-40B4-BE49-F238E27FC236}">
                    <a16:creationId xmlns:a16="http://schemas.microsoft.com/office/drawing/2014/main" id="{FFDF7A35-ADE3-9E2A-CCC5-60061EF608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60679" y="2130948"/>
                <a:ext cx="502074" cy="502074"/>
              </a:xfrm>
              <a:prstGeom prst="rect">
                <a:avLst/>
              </a:prstGeom>
            </p:spPr>
          </p:pic>
          <p:pic>
            <p:nvPicPr>
              <p:cNvPr id="75" name="圖片 74">
                <a:extLst>
                  <a:ext uri="{FF2B5EF4-FFF2-40B4-BE49-F238E27FC236}">
                    <a16:creationId xmlns:a16="http://schemas.microsoft.com/office/drawing/2014/main" id="{D05F9EE3-240F-2394-2975-C4A3CFD8B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83117" y="2130948"/>
                <a:ext cx="502074" cy="502074"/>
              </a:xfrm>
              <a:prstGeom prst="rect">
                <a:avLst/>
              </a:prstGeom>
            </p:spPr>
          </p:pic>
        </p:grp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F0EC4AB5-21A5-2217-FAA4-E29C3BB559F9}"/>
                </a:ext>
              </a:extLst>
            </p:cNvPr>
            <p:cNvSpPr txBox="1"/>
            <p:nvPr/>
          </p:nvSpPr>
          <p:spPr>
            <a:xfrm>
              <a:off x="3462462" y="1137076"/>
              <a:ext cx="51940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 dirty="0">
                  <a:cs typeface="+mn-ea"/>
                  <a:sym typeface="+mn-lt"/>
                </a:rPr>
                <a:t>MEET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JUST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FREE</a:t>
              </a:r>
              <a:r>
                <a:rPr kumimoji="1" lang="zh-CN" altLang="en-US" sz="3600" b="1" dirty="0">
                  <a:solidFill>
                    <a:schemeClr val="accent2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3600" b="1" dirty="0">
                  <a:solidFill>
                    <a:schemeClr val="accent2"/>
                  </a:solidFill>
                  <a:cs typeface="+mn-ea"/>
                  <a:sym typeface="+mn-lt"/>
                </a:rPr>
                <a:t>SLIDE</a:t>
              </a:r>
              <a:endParaRPr kumimoji="1" lang="zh-TW" altLang="en-US" sz="3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FE4C1430-E6BD-455A-F8F7-6A4EA8E7A091}"/>
                </a:ext>
              </a:extLst>
            </p:cNvPr>
            <p:cNvSpPr txBox="1"/>
            <p:nvPr/>
          </p:nvSpPr>
          <p:spPr>
            <a:xfrm>
              <a:off x="1704770" y="1999822"/>
              <a:ext cx="87094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Explore</a:t>
              </a:r>
              <a:r>
                <a:rPr kumimoji="1" lang="en-US" altLang="zh-TW" dirty="0">
                  <a:cs typeface="+mn-ea"/>
                  <a:sym typeface="+mn-lt"/>
                </a:rPr>
                <a:t> </a:t>
              </a:r>
              <a:r>
                <a:rPr kumimoji="1" lang="en-US" altLang="zh-TW" dirty="0">
                  <a:solidFill>
                    <a:schemeClr val="accent1"/>
                  </a:solidFill>
                  <a:cs typeface="+mn-ea"/>
                  <a:sym typeface="+mn-lt"/>
                </a:rPr>
                <a:t>1000+ 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presentation templates for </a:t>
              </a:r>
              <a:r>
                <a:rPr kumimoji="1" lang="en-US" altLang="zh-TW" dirty="0">
                  <a:solidFill>
                    <a:srgbClr val="FFC000"/>
                  </a:solidFill>
                  <a:cs typeface="+mn-ea"/>
                  <a:sym typeface="+mn-lt"/>
                </a:rPr>
                <a:t>Google Slides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</a:t>
              </a:r>
              <a:r>
                <a:rPr kumimoji="1" lang="en-US" altLang="zh-TW" dirty="0">
                  <a:solidFill>
                    <a:srgbClr val="FF0000"/>
                  </a:solidFill>
                  <a:cs typeface="+mn-ea"/>
                  <a:sym typeface="+mn-lt"/>
                </a:rPr>
                <a:t>PowerPoint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, and </a:t>
              </a:r>
              <a:r>
                <a:rPr kumimoji="1" lang="en-US" altLang="zh-TW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Keynote</a:t>
              </a:r>
              <a:r>
                <a:rPr kumimoji="1" lang="en-US" altLang="zh-TW" dirty="0">
                  <a:solidFill>
                    <a:schemeClr val="accent4"/>
                  </a:solidFill>
                  <a:cs typeface="+mn-ea"/>
                  <a:sym typeface="+mn-lt"/>
                </a:rPr>
                <a:t> </a:t>
              </a:r>
              <a:endParaRPr kumimoji="1" lang="zh-TW" altLang="en-US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2" name="圓角矩形 11">
              <a:extLst>
                <a:ext uri="{FF2B5EF4-FFF2-40B4-BE49-F238E27FC236}">
                  <a16:creationId xmlns:a16="http://schemas.microsoft.com/office/drawing/2014/main" id="{3178DA88-7165-A766-7C82-DD5E91E61D13}"/>
                </a:ext>
              </a:extLst>
            </p:cNvPr>
            <p:cNvSpPr/>
            <p:nvPr/>
          </p:nvSpPr>
          <p:spPr>
            <a:xfrm>
              <a:off x="444211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TW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Aesthetic Design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圓角矩形 68">
              <a:extLst>
                <a:ext uri="{FF2B5EF4-FFF2-40B4-BE49-F238E27FC236}">
                  <a16:creationId xmlns:a16="http://schemas.microsoft.com/office/drawing/2014/main" id="{DDD6C23F-9EED-5A7F-2EC6-80ACCBEE9CE3}"/>
                </a:ext>
              </a:extLst>
            </p:cNvPr>
            <p:cNvSpPr/>
            <p:nvPr/>
          </p:nvSpPr>
          <p:spPr>
            <a:xfrm>
              <a:off x="5791909" y="2555771"/>
              <a:ext cx="1351407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Free Download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圓角矩形 69">
              <a:extLst>
                <a:ext uri="{FF2B5EF4-FFF2-40B4-BE49-F238E27FC236}">
                  <a16:creationId xmlns:a16="http://schemas.microsoft.com/office/drawing/2014/main" id="{0990B682-988C-958E-9FFF-1F07D0EA8724}"/>
                </a:ext>
              </a:extLst>
            </p:cNvPr>
            <p:cNvSpPr/>
            <p:nvPr/>
          </p:nvSpPr>
          <p:spPr>
            <a:xfrm>
              <a:off x="7141698" y="2555771"/>
              <a:ext cx="1193119" cy="31291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000" dirty="0">
                  <a:solidFill>
                    <a:schemeClr val="accent6"/>
                  </a:solidFill>
                  <a:cs typeface="+mn-ea"/>
                  <a:sym typeface="+mn-lt"/>
                </a:rPr>
                <a:t>√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100%</a:t>
              </a:r>
              <a:r>
                <a:rPr kumimoji="1"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Editable</a:t>
              </a:r>
              <a:endParaRPr kumimoji="1"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DE1EFA5E-39B5-0D83-0900-5D8C75010366}"/>
                </a:ext>
              </a:extLst>
            </p:cNvPr>
            <p:cNvSpPr txBox="1"/>
            <p:nvPr/>
          </p:nvSpPr>
          <p:spPr>
            <a:xfrm>
              <a:off x="4694370" y="4302579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https://</a:t>
              </a:r>
              <a:r>
                <a:rPr kumimoji="1" lang="en-US" altLang="zh-CN" dirty="0" err="1">
                  <a:cs typeface="+mn-ea"/>
                  <a:sym typeface="+mn-lt"/>
                  <a:hlinkClick r:id="rId5"/>
                </a:rPr>
                <a:t>justfreeslide.com</a:t>
              </a:r>
              <a:endParaRPr kumimoji="1" lang="zh-TW" altLang="en-US" dirty="0">
                <a:cs typeface="+mn-ea"/>
                <a:sym typeface="+mn-lt"/>
              </a:endParaRPr>
            </a:p>
          </p:txBody>
        </p:sp>
        <p:sp>
          <p:nvSpPr>
            <p:cNvPr id="16" name="圓角矩形 15">
              <a:extLst>
                <a:ext uri="{FF2B5EF4-FFF2-40B4-BE49-F238E27FC236}">
                  <a16:creationId xmlns:a16="http://schemas.microsoft.com/office/drawing/2014/main" id="{F1FA470B-3800-63AD-2F3F-F39A22039924}"/>
                </a:ext>
              </a:extLst>
            </p:cNvPr>
            <p:cNvSpPr/>
            <p:nvPr/>
          </p:nvSpPr>
          <p:spPr>
            <a:xfrm>
              <a:off x="4536849" y="5688706"/>
              <a:ext cx="3045278" cy="43270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cs typeface="+mn-ea"/>
                <a:sym typeface="+mn-lt"/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27652217-DF62-D73B-C4C1-0F52B409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68148" y="4515454"/>
              <a:ext cx="312913" cy="312913"/>
            </a:xfrm>
            <a:prstGeom prst="rect">
              <a:avLst/>
            </a:prstGeom>
          </p:spPr>
        </p:pic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4514DCFD-8B90-EAD6-4E77-F336F5ACB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98221" y="5758426"/>
              <a:ext cx="293266" cy="293266"/>
            </a:xfrm>
            <a:prstGeom prst="rect">
              <a:avLst/>
            </a:prstGeom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B7DAFC12-B931-71AB-C5A7-CF3CDB3020AD}"/>
                </a:ext>
              </a:extLst>
            </p:cNvPr>
            <p:cNvSpPr txBox="1"/>
            <p:nvPr/>
          </p:nvSpPr>
          <p:spPr>
            <a:xfrm>
              <a:off x="4946002" y="5735782"/>
              <a:ext cx="15343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sz="1600" dirty="0">
                  <a:cs typeface="+mn-ea"/>
                  <a:sym typeface="+mn-lt"/>
                </a:rPr>
                <a:t>Just Free Slide</a:t>
              </a:r>
              <a:endParaRPr kumimoji="1" lang="zh-TW" altLang="en-US" sz="1600" dirty="0">
                <a:cs typeface="+mn-ea"/>
                <a:sym typeface="+mn-lt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F468B5E9-46A8-373B-81F1-CE6F1FB2AB9E}"/>
                </a:ext>
              </a:extLst>
            </p:cNvPr>
            <p:cNvSpPr txBox="1"/>
            <p:nvPr/>
          </p:nvSpPr>
          <p:spPr>
            <a:xfrm>
              <a:off x="5827129" y="5033051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TW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OR</a:t>
              </a:r>
              <a:endParaRPr kumimoji="1" lang="zh-TW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305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Custom 1">
      <a:dk1>
        <a:srgbClr val="000000"/>
      </a:dk1>
      <a:lt1>
        <a:srgbClr val="FFFFFF"/>
      </a:lt1>
      <a:dk2>
        <a:srgbClr val="0C693D"/>
      </a:dk2>
      <a:lt2>
        <a:srgbClr val="E7E6E6"/>
      </a:lt2>
      <a:accent1>
        <a:srgbClr val="596BEB"/>
      </a:accent1>
      <a:accent2>
        <a:srgbClr val="FB4A56"/>
      </a:accent2>
      <a:accent3>
        <a:srgbClr val="FE9034"/>
      </a:accent3>
      <a:accent4>
        <a:srgbClr val="1AAB63"/>
      </a:accent4>
      <a:accent5>
        <a:srgbClr val="D1D9ED"/>
      </a:accent5>
      <a:accent6>
        <a:srgbClr val="7F7F7F"/>
      </a:accent6>
      <a:hlink>
        <a:srgbClr val="005E54"/>
      </a:hlink>
      <a:folHlink>
        <a:srgbClr val="009192"/>
      </a:folHlink>
    </a:clrScheme>
    <a:fontScheme name="31wfyfbi">
      <a:majorFont>
        <a:latin typeface="Roboto" panose="020F0302020204030204"/>
        <a:ea typeface="Roboto"/>
        <a:cs typeface=""/>
      </a:majorFont>
      <a:minorFont>
        <a:latin typeface="Roboto" panose="020F0502020204030204"/>
        <a:ea typeface="Robo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14629</TotalTime>
  <Words>197</Words>
  <Application>Microsoft Office PowerPoint</Application>
  <PresentationFormat>Widescreen</PresentationFormat>
  <Paragraphs>25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Roboto</vt:lpstr>
      <vt:lpstr>Office 佈景主題</vt:lpstr>
      <vt:lpstr>6 Ladder Infographic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Echo</dc:creator>
  <cp:lastModifiedBy>Sean Wu</cp:lastModifiedBy>
  <cp:revision>855</cp:revision>
  <dcterms:created xsi:type="dcterms:W3CDTF">2022-04-09T08:32:59Z</dcterms:created>
  <dcterms:modified xsi:type="dcterms:W3CDTF">2024-09-18T09:48:08Z</dcterms:modified>
</cp:coreProperties>
</file>