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310" r:id="rId2"/>
    <p:sldId id="1311" r:id="rId3"/>
    <p:sldId id="1312" r:id="rId4"/>
    <p:sldId id="1313" r:id="rId5"/>
    <p:sldId id="1314" r:id="rId6"/>
    <p:sldId id="1315" r:id="rId7"/>
    <p:sldId id="1316" r:id="rId8"/>
    <p:sldId id="1317" r:id="rId9"/>
    <p:sldId id="1318" r:id="rId10"/>
    <p:sldId id="1170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1731" userDrawn="1">
          <p15:clr>
            <a:srgbClr val="A4A3A4"/>
          </p15:clr>
        </p15:guide>
        <p15:guide id="6" orient="horz" pos="26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5A86D1"/>
    <a:srgbClr val="5D9E6E"/>
    <a:srgbClr val="8971CE"/>
    <a:srgbClr val="1AA861"/>
    <a:srgbClr val="20A56F"/>
    <a:srgbClr val="596BEB"/>
    <a:srgbClr val="1AAB63"/>
    <a:srgbClr val="27AA7F"/>
    <a:srgbClr val="96BF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0"/>
    <p:restoredTop sz="94699"/>
  </p:normalViewPr>
  <p:slideViewPr>
    <p:cSldViewPr snapToGrid="0" snapToObjects="1" showGuides="1">
      <p:cViewPr>
        <p:scale>
          <a:sx n="100" d="100"/>
          <a:sy n="100" d="100"/>
        </p:scale>
        <p:origin x="-101" y="168"/>
      </p:cViewPr>
      <p:guideLst>
        <p:guide pos="1731"/>
        <p:guide orient="horz" pos="268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C1A36-2279-0B42-A036-2A7F66850110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FCDE0-F5D5-B54D-83E1-08C9CC72E67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89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57889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6115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8632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1016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64969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4936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99977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52059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9909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C6D5E1-A55F-244C-84F8-6CE8E785F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9ACDE6A-0D22-EB46-803F-5D9164EE9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971E78-8821-F348-B94C-98F110DF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577ADB-334B-2941-A55D-2FFF8828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0FA3E1B-F1B1-5B42-8524-AC413B57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765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8ED3D2-22E8-9046-B0F8-2CC7B74C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8B6F73-F28C-A146-8D16-2142A356D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4DA3782-EF81-E74F-AB40-3E56B62B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00B384-0411-5A41-9BAD-1D5E95D7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5D0F9D-2203-0A4A-86AE-9A6C675F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8932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FCBCE6-E170-6B40-B93B-CC70142B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68A9B25-FF23-B84B-8A33-6CC333021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6524C4A-2D79-F342-A0D9-DC9B4491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4C849E-254C-1D4C-8520-6345BDD9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2D4E34-EDE9-494F-9BEB-74FBF186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698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CD3B2F-2FD5-3041-9A09-564262B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24E746C-65ED-EF42-A4E1-3AF176F46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D649714-CA84-3E41-ADB1-79ABD5771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98F43B5-DC37-3A40-BF2A-313F0A91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9313592-8AE5-5149-8A0F-69E8F5FB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5D3690-23E4-034C-9931-B60983B2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8633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B25541-53FC-2049-BE0D-4BF7A94B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ED1892F-6348-1148-B6FB-5095461D5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6ABAF2-0CC8-2048-AEBE-4881AC381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2441669-29D5-BE40-B854-E5CEE3E59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FE25224-1F54-7C4B-98BB-0C226E9CC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371C8E6-866F-B944-B78A-1B26E357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DE24330-A17C-A74E-AE1B-5C316DC4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CE8CB06-971C-F648-8869-37BD1564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7845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869F42-64A8-2846-A199-05315789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29A8685-9403-B447-AC84-7D98E819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1708463-BC62-3B41-85B6-B263680A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BBEEEBF-6B71-7C4C-B815-3D7CEF2C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9791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0974A92-44C7-BC4B-B3E5-58DD65EAB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CB24D3F-29B4-4349-A2BF-ABFDE6D04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9820CC0-0557-084C-9AF8-0CCA3E48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7991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FCCAAD-65BA-5840-A5F3-6937EDE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E5B176-6A58-5D44-8799-B66D6256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28CE013-1DD0-A74E-9C9D-2B08F449D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598936D-BE0B-524B-AE6F-DD3156E8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55E938-7723-354A-996B-983A801E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C61E3BC-4B3D-9E4B-A9CC-5F93C382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6192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09182B-E0ED-B141-A7E5-2CA82906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A5F3796-4D58-AE40-85AF-846B0C500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B70476F-81BE-5745-843C-4C2DCBB47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5A93F5-8495-0E46-9DAB-6E8A4320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B9C302A-CE2B-7D4D-A61F-1E11CBCD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CC06866-83C7-5C47-9A29-000DF7B25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6404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935BA-98C2-0A4E-881F-4B37F001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25C5F0-1CFD-6649-B6B8-BA24517EB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004882-DF61-144C-B9CE-D3B46B3F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AB2C0A4-99D8-CD42-A7DF-AC35BF9F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5D7445-2C53-A848-A816-47AAE628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572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2834A3E-BB96-FD48-8971-611A184B4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A3D5EAA-3B45-174E-B4EF-F2C3BA868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1C099F-606E-2749-9564-A01D996F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9CB09A-82E2-3F4C-AEA4-ED737613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8A4169-6F36-9E45-9C9A-3FD9EC77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930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01143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508001" y="177801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73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5482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47CEEED-88C7-3740-954A-52C47706C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8CC4F6-18A3-D742-95D2-2027B4F25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4A09C1-CEEB-5D41-8E29-BE7E95659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9931D-5C47-D347-BE90-B26453E539BE}" type="datetimeFigureOut">
              <a:rPr kumimoji="1" lang="zh-TW" altLang="en-US" smtClean="0"/>
              <a:t>2024/9/5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A333659-7316-694A-8568-88ECE44BD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50E659-63E1-C14D-B1FC-1B943AE62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9813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529">
          <p15:clr>
            <a:srgbClr val="F26B43"/>
          </p15:clr>
        </p15:guide>
        <p15:guide id="4" pos="7151">
          <p15:clr>
            <a:srgbClr val="F26B43"/>
          </p15:clr>
        </p15:guide>
        <p15:guide id="5" orient="horz" pos="913">
          <p15:clr>
            <a:srgbClr val="F26B43"/>
          </p15:clr>
        </p15:guide>
        <p15:guide id="6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11" Type="http://schemas.openxmlformats.org/officeDocument/2006/relationships/image" Target="../media/image17.png"/><Relationship Id="rId5" Type="http://schemas.openxmlformats.org/officeDocument/2006/relationships/image" Target="../media/image15.png"/><Relationship Id="rId10" Type="http://schemas.openxmlformats.org/officeDocument/2006/relationships/image" Target="../media/image14.sv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hyperlink" Target="https://justfreeslide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Chevron 6">
            <a:extLst>
              <a:ext uri="{FF2B5EF4-FFF2-40B4-BE49-F238E27FC236}">
                <a16:creationId xmlns:a16="http://schemas.microsoft.com/office/drawing/2014/main" id="{D9032615-0FA8-45D9-E272-03E63047ADA8}"/>
              </a:ext>
            </a:extLst>
          </p:cNvPr>
          <p:cNvSpPr/>
          <p:nvPr/>
        </p:nvSpPr>
        <p:spPr>
          <a:xfrm>
            <a:off x="914148" y="3156690"/>
            <a:ext cx="3626102" cy="1161226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9B363EC0-E29D-14CB-8DF1-3F2AA8737902}"/>
              </a:ext>
            </a:extLst>
          </p:cNvPr>
          <p:cNvSpPr/>
          <p:nvPr/>
        </p:nvSpPr>
        <p:spPr>
          <a:xfrm>
            <a:off x="7625846" y="3156690"/>
            <a:ext cx="3626102" cy="1161226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EC5F3F83-9A34-71C2-9D09-19D00A5E99D8}"/>
              </a:ext>
            </a:extLst>
          </p:cNvPr>
          <p:cNvSpPr/>
          <p:nvPr/>
        </p:nvSpPr>
        <p:spPr>
          <a:xfrm>
            <a:off x="4269997" y="3156690"/>
            <a:ext cx="3626102" cy="1161226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4" name="Arrow: Chevron 3">
            <a:extLst>
              <a:ext uri="{FF2B5EF4-FFF2-40B4-BE49-F238E27FC236}">
                <a16:creationId xmlns:a16="http://schemas.microsoft.com/office/drawing/2014/main" id="{C75BE09D-14BA-9CA6-28D3-9FEF40A08BA6}"/>
              </a:ext>
            </a:extLst>
          </p:cNvPr>
          <p:cNvSpPr/>
          <p:nvPr/>
        </p:nvSpPr>
        <p:spPr>
          <a:xfrm>
            <a:off x="1014413" y="3156690"/>
            <a:ext cx="3626102" cy="1161226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7D2890FB-779D-5721-3918-60148FEC50E1}"/>
              </a:ext>
            </a:extLst>
          </p:cNvPr>
          <p:cNvSpPr/>
          <p:nvPr/>
        </p:nvSpPr>
        <p:spPr>
          <a:xfrm>
            <a:off x="7726111" y="3156690"/>
            <a:ext cx="3626102" cy="1161226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BE45C643-5126-A798-1F3A-E65937B5F7B1}"/>
              </a:ext>
            </a:extLst>
          </p:cNvPr>
          <p:cNvSpPr/>
          <p:nvPr/>
        </p:nvSpPr>
        <p:spPr>
          <a:xfrm>
            <a:off x="4370262" y="3156690"/>
            <a:ext cx="3626102" cy="116122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EAFA4C7-2FC3-703E-E975-5C1C592788F3}"/>
              </a:ext>
            </a:extLst>
          </p:cNvPr>
          <p:cNvGrpSpPr/>
          <p:nvPr/>
        </p:nvGrpSpPr>
        <p:grpSpPr>
          <a:xfrm>
            <a:off x="3701557" y="3478149"/>
            <a:ext cx="518308" cy="518308"/>
            <a:chOff x="3701557" y="3478149"/>
            <a:chExt cx="518308" cy="51830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B7B286C-60F7-8453-2AB1-A3AF74AE1479}"/>
                </a:ext>
              </a:extLst>
            </p:cNvPr>
            <p:cNvSpPr/>
            <p:nvPr/>
          </p:nvSpPr>
          <p:spPr>
            <a:xfrm>
              <a:off x="3701557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13" name="Graphic 12" descr="Cell Tower with solid fill">
              <a:extLst>
                <a:ext uri="{FF2B5EF4-FFF2-40B4-BE49-F238E27FC236}">
                  <a16:creationId xmlns:a16="http://schemas.microsoft.com/office/drawing/2014/main" id="{DB19B7AF-7955-5F9C-68CE-973A4ADED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80711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ACD638-4F2D-7C08-8AFA-E542EB5A0948}"/>
              </a:ext>
            </a:extLst>
          </p:cNvPr>
          <p:cNvGrpSpPr/>
          <p:nvPr/>
        </p:nvGrpSpPr>
        <p:grpSpPr>
          <a:xfrm>
            <a:off x="10384036" y="3478149"/>
            <a:ext cx="518308" cy="518308"/>
            <a:chOff x="10384036" y="3478149"/>
            <a:chExt cx="518308" cy="51830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3B9FDC7-4FCF-6983-CE71-E2A8CCC9E8D3}"/>
                </a:ext>
              </a:extLst>
            </p:cNvPr>
            <p:cNvSpPr/>
            <p:nvPr/>
          </p:nvSpPr>
          <p:spPr>
            <a:xfrm>
              <a:off x="10384036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14" name="Graphic 13" descr="Chemicals with solid fill">
              <a:extLst>
                <a:ext uri="{FF2B5EF4-FFF2-40B4-BE49-F238E27FC236}">
                  <a16:creationId xmlns:a16="http://schemas.microsoft.com/office/drawing/2014/main" id="{048E7839-42BB-C405-437E-1BECFD2B1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63190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94B783A-CC08-9293-4999-1B5870AD3BFA}"/>
              </a:ext>
            </a:extLst>
          </p:cNvPr>
          <p:cNvGrpSpPr/>
          <p:nvPr/>
        </p:nvGrpSpPr>
        <p:grpSpPr>
          <a:xfrm>
            <a:off x="7042797" y="3478149"/>
            <a:ext cx="518308" cy="518308"/>
            <a:chOff x="7042797" y="3478149"/>
            <a:chExt cx="518308" cy="51830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9BF94B-017D-ADAF-E1C5-5ACD4AD8D2B8}"/>
                </a:ext>
              </a:extLst>
            </p:cNvPr>
            <p:cNvSpPr/>
            <p:nvPr/>
          </p:nvSpPr>
          <p:spPr>
            <a:xfrm>
              <a:off x="7042797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15" name="Graphic 14" descr="Cloud Computing with solid fill">
              <a:extLst>
                <a:ext uri="{FF2B5EF4-FFF2-40B4-BE49-F238E27FC236}">
                  <a16:creationId xmlns:a16="http://schemas.microsoft.com/office/drawing/2014/main" id="{E07B3873-7632-B5C4-DE26-EF411271F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21951" y="3557303"/>
              <a:ext cx="360000" cy="3600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A325C86-0BD4-AFF4-1F79-5DAE1A8624EC}"/>
              </a:ext>
            </a:extLst>
          </p:cNvPr>
          <p:cNvSpPr txBox="1"/>
          <p:nvPr/>
        </p:nvSpPr>
        <p:spPr>
          <a:xfrm>
            <a:off x="2034508" y="3552637"/>
            <a:ext cx="15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Customers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00375A-4F33-D9E4-2BE4-74DCE6F93FA6}"/>
              </a:ext>
            </a:extLst>
          </p:cNvPr>
          <p:cNvSpPr txBox="1"/>
          <p:nvPr/>
        </p:nvSpPr>
        <p:spPr>
          <a:xfrm>
            <a:off x="5390357" y="3552637"/>
            <a:ext cx="15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Competitors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D2B191-B4C6-01BA-2F08-4C5BA5C55CEA}"/>
              </a:ext>
            </a:extLst>
          </p:cNvPr>
          <p:cNvSpPr txBox="1"/>
          <p:nvPr/>
        </p:nvSpPr>
        <p:spPr>
          <a:xfrm>
            <a:off x="8746206" y="3552637"/>
            <a:ext cx="15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Company</a:t>
            </a:r>
          </a:p>
        </p:txBody>
      </p:sp>
      <p:sp>
        <p:nvSpPr>
          <p:cNvPr id="1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304C16C-E6BF-3679-C3B4-F395AAF19E8F}"/>
              </a:ext>
            </a:extLst>
          </p:cNvPr>
          <p:cNvSpPr txBox="1"/>
          <p:nvPr/>
        </p:nvSpPr>
        <p:spPr>
          <a:xfrm>
            <a:off x="1665172" y="2077708"/>
            <a:ext cx="2324585" cy="587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Donec gravida mi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D1EE0FB-2FB1-7CD9-7614-2A8E43AD8D91}"/>
              </a:ext>
            </a:extLst>
          </p:cNvPr>
          <p:cNvGrpSpPr/>
          <p:nvPr/>
        </p:nvGrpSpPr>
        <p:grpSpPr>
          <a:xfrm>
            <a:off x="2773464" y="2761299"/>
            <a:ext cx="108000" cy="425732"/>
            <a:chOff x="2755464" y="2461847"/>
            <a:chExt cx="108000" cy="42573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8F904C9-BEFD-7381-940C-28BD62D46F85}"/>
                </a:ext>
              </a:extLst>
            </p:cNvPr>
            <p:cNvCxnSpPr>
              <a:cxnSpLocks/>
            </p:cNvCxnSpPr>
            <p:nvPr/>
          </p:nvCxnSpPr>
          <p:spPr>
            <a:xfrm>
              <a:off x="2809464" y="2519978"/>
              <a:ext cx="0" cy="367601"/>
            </a:xfrm>
            <a:prstGeom prst="line">
              <a:avLst/>
            </a:prstGeom>
            <a:ln w="19050"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954E50B-F9A7-BE1C-BEE9-DA54C76565CF}"/>
                </a:ext>
              </a:extLst>
            </p:cNvPr>
            <p:cNvSpPr/>
            <p:nvPr/>
          </p:nvSpPr>
          <p:spPr>
            <a:xfrm>
              <a:off x="2755464" y="2461847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95C16EB-ED44-72AF-C53B-981A308F1E22}"/>
              </a:ext>
            </a:extLst>
          </p:cNvPr>
          <p:cNvSpPr txBox="1"/>
          <p:nvPr/>
        </p:nvSpPr>
        <p:spPr>
          <a:xfrm>
            <a:off x="4933707" y="4709335"/>
            <a:ext cx="2324585" cy="587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Donec gravida mi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546900-DA05-FBA4-5E85-3431FE9C53EA}"/>
              </a:ext>
            </a:extLst>
          </p:cNvPr>
          <p:cNvGrpSpPr/>
          <p:nvPr/>
        </p:nvGrpSpPr>
        <p:grpSpPr>
          <a:xfrm flipV="1">
            <a:off x="6049468" y="4283603"/>
            <a:ext cx="108000" cy="425732"/>
            <a:chOff x="2755464" y="2461847"/>
            <a:chExt cx="108000" cy="425732"/>
          </a:xfrm>
          <a:solidFill>
            <a:schemeClr val="accent2"/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AE3D681-306E-095C-7604-B825E8EE5B63}"/>
                </a:ext>
              </a:extLst>
            </p:cNvPr>
            <p:cNvCxnSpPr>
              <a:cxnSpLocks/>
            </p:cNvCxnSpPr>
            <p:nvPr/>
          </p:nvCxnSpPr>
          <p:spPr>
            <a:xfrm>
              <a:off x="2809464" y="2519978"/>
              <a:ext cx="0" cy="367601"/>
            </a:xfrm>
            <a:prstGeom prst="line">
              <a:avLst/>
            </a:prstGeom>
            <a:grpFill/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BB26487-E7BF-A6E3-E5EC-BEB6F00A09B8}"/>
                </a:ext>
              </a:extLst>
            </p:cNvPr>
            <p:cNvSpPr/>
            <p:nvPr/>
          </p:nvSpPr>
          <p:spPr>
            <a:xfrm>
              <a:off x="2755464" y="2461847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2D068330-EFC1-B3A8-F3FF-BF6322F28BC9}"/>
              </a:ext>
            </a:extLst>
          </p:cNvPr>
          <p:cNvSpPr txBox="1"/>
          <p:nvPr/>
        </p:nvSpPr>
        <p:spPr>
          <a:xfrm>
            <a:off x="8376870" y="2077708"/>
            <a:ext cx="2324585" cy="587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Donec gravida mi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597CBD-5C96-0B8C-313E-C4C5BBB13321}"/>
              </a:ext>
            </a:extLst>
          </p:cNvPr>
          <p:cNvGrpSpPr/>
          <p:nvPr/>
        </p:nvGrpSpPr>
        <p:grpSpPr>
          <a:xfrm>
            <a:off x="9485162" y="2761299"/>
            <a:ext cx="108000" cy="425732"/>
            <a:chOff x="2755464" y="2461847"/>
            <a:chExt cx="108000" cy="42573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212313-B2F2-C60C-C84B-15091FE7A147}"/>
                </a:ext>
              </a:extLst>
            </p:cNvPr>
            <p:cNvCxnSpPr>
              <a:cxnSpLocks/>
            </p:cNvCxnSpPr>
            <p:nvPr/>
          </p:nvCxnSpPr>
          <p:spPr>
            <a:xfrm>
              <a:off x="2809464" y="2519978"/>
              <a:ext cx="0" cy="367601"/>
            </a:xfrm>
            <a:prstGeom prst="line">
              <a:avLst/>
            </a:prstGeom>
            <a:ln w="19050"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82BF884-6BE1-0764-11C9-614A4E4AF240}"/>
                </a:ext>
              </a:extLst>
            </p:cNvPr>
            <p:cNvSpPr/>
            <p:nvPr/>
          </p:nvSpPr>
          <p:spPr>
            <a:xfrm>
              <a:off x="2755464" y="246184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229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AC0296C1-E6F2-12F0-A7AF-D4916D97AF06}"/>
              </a:ext>
            </a:extLst>
          </p:cNvPr>
          <p:cNvSpPr/>
          <p:nvPr/>
        </p:nvSpPr>
        <p:spPr>
          <a:xfrm rot="16200000">
            <a:off x="4567145" y="574986"/>
            <a:ext cx="900000" cy="5268559"/>
          </a:xfrm>
          <a:prstGeom prst="round2SameRect">
            <a:avLst/>
          </a:prstGeom>
          <a:gradFill>
            <a:gsLst>
              <a:gs pos="0">
                <a:schemeClr val="bg1">
                  <a:lumMod val="85000"/>
                  <a:alpha val="50000"/>
                </a:schemeClr>
              </a:gs>
              <a:gs pos="100000">
                <a:schemeClr val="bg1">
                  <a:lumMod val="75000"/>
                  <a:alpha val="8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040F47-9A6C-85EE-2675-E19E67CE89FC}"/>
              </a:ext>
            </a:extLst>
          </p:cNvPr>
          <p:cNvSpPr/>
          <p:nvPr/>
        </p:nvSpPr>
        <p:spPr>
          <a:xfrm flipV="1">
            <a:off x="7642334" y="1679265"/>
            <a:ext cx="900001" cy="1980001"/>
          </a:xfrm>
          <a:custGeom>
            <a:avLst/>
            <a:gdLst>
              <a:gd name="connsiteX0" fmla="*/ 450000 w 900001"/>
              <a:gd name="connsiteY0" fmla="*/ 1980001 h 1980001"/>
              <a:gd name="connsiteX1" fmla="*/ 900000 w 900001"/>
              <a:gd name="connsiteY1" fmla="*/ 1530001 h 1980001"/>
              <a:gd name="connsiteX2" fmla="*/ 900000 w 900001"/>
              <a:gd name="connsiteY2" fmla="*/ 900001 h 1980001"/>
              <a:gd name="connsiteX3" fmla="*/ 900001 w 900001"/>
              <a:gd name="connsiteY3" fmla="*/ 900001 h 1980001"/>
              <a:gd name="connsiteX4" fmla="*/ 0 w 900001"/>
              <a:gd name="connsiteY4" fmla="*/ 0 h 1980001"/>
              <a:gd name="connsiteX5" fmla="*/ 0 w 900001"/>
              <a:gd name="connsiteY5" fmla="*/ 900001 h 1980001"/>
              <a:gd name="connsiteX6" fmla="*/ 0 w 900001"/>
              <a:gd name="connsiteY6" fmla="*/ 1530001 h 198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001" h="1980001">
                <a:moveTo>
                  <a:pt x="450000" y="1980001"/>
                </a:moveTo>
                <a:lnTo>
                  <a:pt x="900000" y="1530001"/>
                </a:lnTo>
                <a:lnTo>
                  <a:pt x="900000" y="900001"/>
                </a:lnTo>
                <a:lnTo>
                  <a:pt x="900001" y="900001"/>
                </a:lnTo>
                <a:lnTo>
                  <a:pt x="0" y="0"/>
                </a:lnTo>
                <a:lnTo>
                  <a:pt x="0" y="900001"/>
                </a:lnTo>
                <a:lnTo>
                  <a:pt x="0" y="1530001"/>
                </a:lnTo>
                <a:close/>
              </a:path>
            </a:pathLst>
          </a:custGeom>
          <a:gradFill flip="none" rotWithShape="1">
            <a:gsLst>
              <a:gs pos="0">
                <a:srgbClr val="5F9CEE"/>
              </a:gs>
              <a:gs pos="70000">
                <a:srgbClr val="596BE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: Top Corners Rounded 25">
            <a:extLst>
              <a:ext uri="{FF2B5EF4-FFF2-40B4-BE49-F238E27FC236}">
                <a16:creationId xmlns:a16="http://schemas.microsoft.com/office/drawing/2014/main" id="{399B273B-6580-6798-090F-64CE059B3518}"/>
              </a:ext>
            </a:extLst>
          </p:cNvPr>
          <p:cNvSpPr/>
          <p:nvPr/>
        </p:nvSpPr>
        <p:spPr>
          <a:xfrm rot="16200000">
            <a:off x="4882107" y="1522642"/>
            <a:ext cx="900000" cy="5898482"/>
          </a:xfrm>
          <a:prstGeom prst="round2SameRect">
            <a:avLst/>
          </a:prstGeom>
          <a:gradFill>
            <a:gsLst>
              <a:gs pos="0">
                <a:schemeClr val="bg1">
                  <a:lumMod val="85000"/>
                  <a:alpha val="50000"/>
                </a:schemeClr>
              </a:gs>
              <a:gs pos="100000">
                <a:schemeClr val="bg1">
                  <a:lumMod val="75000"/>
                  <a:alpha val="8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D4ADBD4D-CABA-D713-0FDC-4BBC52E78279}"/>
              </a:ext>
            </a:extLst>
          </p:cNvPr>
          <p:cNvSpPr/>
          <p:nvPr/>
        </p:nvSpPr>
        <p:spPr>
          <a:xfrm rot="16200000">
            <a:off x="5197070" y="2470295"/>
            <a:ext cx="900000" cy="6528407"/>
          </a:xfrm>
          <a:prstGeom prst="round2SameRect">
            <a:avLst/>
          </a:prstGeom>
          <a:gradFill>
            <a:gsLst>
              <a:gs pos="0">
                <a:schemeClr val="bg1">
                  <a:lumMod val="85000"/>
                  <a:alpha val="50000"/>
                </a:schemeClr>
              </a:gs>
              <a:gs pos="100000">
                <a:schemeClr val="bg1">
                  <a:lumMod val="75000"/>
                  <a:alpha val="8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BE44E95-B611-1C79-7C1A-C5BB0C168ED4}"/>
              </a:ext>
            </a:extLst>
          </p:cNvPr>
          <p:cNvSpPr/>
          <p:nvPr/>
        </p:nvSpPr>
        <p:spPr>
          <a:xfrm flipV="1">
            <a:off x="8276802" y="2941882"/>
            <a:ext cx="900001" cy="1980001"/>
          </a:xfrm>
          <a:custGeom>
            <a:avLst/>
            <a:gdLst>
              <a:gd name="connsiteX0" fmla="*/ 450000 w 900001"/>
              <a:gd name="connsiteY0" fmla="*/ 1980001 h 1980001"/>
              <a:gd name="connsiteX1" fmla="*/ 900000 w 900001"/>
              <a:gd name="connsiteY1" fmla="*/ 1530001 h 1980001"/>
              <a:gd name="connsiteX2" fmla="*/ 900000 w 900001"/>
              <a:gd name="connsiteY2" fmla="*/ 900001 h 1980001"/>
              <a:gd name="connsiteX3" fmla="*/ 900001 w 900001"/>
              <a:gd name="connsiteY3" fmla="*/ 900001 h 1980001"/>
              <a:gd name="connsiteX4" fmla="*/ 0 w 900001"/>
              <a:gd name="connsiteY4" fmla="*/ 0 h 1980001"/>
              <a:gd name="connsiteX5" fmla="*/ 0 w 900001"/>
              <a:gd name="connsiteY5" fmla="*/ 900001 h 1980001"/>
              <a:gd name="connsiteX6" fmla="*/ 0 w 900001"/>
              <a:gd name="connsiteY6" fmla="*/ 1530001 h 198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001" h="1980001">
                <a:moveTo>
                  <a:pt x="450000" y="1980001"/>
                </a:moveTo>
                <a:lnTo>
                  <a:pt x="900000" y="1530001"/>
                </a:lnTo>
                <a:lnTo>
                  <a:pt x="900000" y="900001"/>
                </a:lnTo>
                <a:lnTo>
                  <a:pt x="900001" y="900001"/>
                </a:lnTo>
                <a:lnTo>
                  <a:pt x="0" y="0"/>
                </a:lnTo>
                <a:lnTo>
                  <a:pt x="0" y="900001"/>
                </a:lnTo>
                <a:lnTo>
                  <a:pt x="0" y="1530001"/>
                </a:lnTo>
                <a:close/>
              </a:path>
            </a:pathLst>
          </a:custGeom>
          <a:gradFill flip="none" rotWithShape="1">
            <a:gsLst>
              <a:gs pos="0">
                <a:srgbClr val="FC7781"/>
              </a:gs>
              <a:gs pos="70000">
                <a:srgbClr val="FB4A5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9BF21CE-0753-7911-8D61-EF24BA909C03}"/>
              </a:ext>
            </a:extLst>
          </p:cNvPr>
          <p:cNvSpPr/>
          <p:nvPr/>
        </p:nvSpPr>
        <p:spPr>
          <a:xfrm flipV="1">
            <a:off x="8911271" y="4204498"/>
            <a:ext cx="900001" cy="1980001"/>
          </a:xfrm>
          <a:custGeom>
            <a:avLst/>
            <a:gdLst>
              <a:gd name="connsiteX0" fmla="*/ 450000 w 900001"/>
              <a:gd name="connsiteY0" fmla="*/ 1980001 h 1980001"/>
              <a:gd name="connsiteX1" fmla="*/ 900000 w 900001"/>
              <a:gd name="connsiteY1" fmla="*/ 1530001 h 1980001"/>
              <a:gd name="connsiteX2" fmla="*/ 900000 w 900001"/>
              <a:gd name="connsiteY2" fmla="*/ 900001 h 1980001"/>
              <a:gd name="connsiteX3" fmla="*/ 900001 w 900001"/>
              <a:gd name="connsiteY3" fmla="*/ 900001 h 1980001"/>
              <a:gd name="connsiteX4" fmla="*/ 0 w 900001"/>
              <a:gd name="connsiteY4" fmla="*/ 0 h 1980001"/>
              <a:gd name="connsiteX5" fmla="*/ 0 w 900001"/>
              <a:gd name="connsiteY5" fmla="*/ 900001 h 1980001"/>
              <a:gd name="connsiteX6" fmla="*/ 0 w 900001"/>
              <a:gd name="connsiteY6" fmla="*/ 1530001 h 198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001" h="1980001">
                <a:moveTo>
                  <a:pt x="450000" y="1980001"/>
                </a:moveTo>
                <a:lnTo>
                  <a:pt x="900000" y="1530001"/>
                </a:lnTo>
                <a:lnTo>
                  <a:pt x="900000" y="900001"/>
                </a:lnTo>
                <a:lnTo>
                  <a:pt x="900001" y="900001"/>
                </a:lnTo>
                <a:lnTo>
                  <a:pt x="0" y="0"/>
                </a:lnTo>
                <a:lnTo>
                  <a:pt x="0" y="900001"/>
                </a:lnTo>
                <a:lnTo>
                  <a:pt x="0" y="1530001"/>
                </a:lnTo>
                <a:close/>
              </a:path>
            </a:pathLst>
          </a:custGeom>
          <a:gradFill flip="none" rotWithShape="1">
            <a:gsLst>
              <a:gs pos="0">
                <a:srgbClr val="FEB349"/>
              </a:gs>
              <a:gs pos="70000">
                <a:srgbClr val="FE903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1BD6333-14E1-C60A-ECEA-164A7599FE37}"/>
              </a:ext>
            </a:extLst>
          </p:cNvPr>
          <p:cNvGrpSpPr/>
          <p:nvPr/>
        </p:nvGrpSpPr>
        <p:grpSpPr>
          <a:xfrm>
            <a:off x="7833180" y="2121534"/>
            <a:ext cx="518308" cy="518308"/>
            <a:chOff x="3701557" y="3478149"/>
            <a:chExt cx="518308" cy="51830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AC8C8C4-C36A-EBB0-818C-4AC9537E086B}"/>
                </a:ext>
              </a:extLst>
            </p:cNvPr>
            <p:cNvSpPr/>
            <p:nvPr/>
          </p:nvSpPr>
          <p:spPr>
            <a:xfrm>
              <a:off x="3701557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43" name="Graphic 42" descr="Cell Tower with solid fill">
              <a:extLst>
                <a:ext uri="{FF2B5EF4-FFF2-40B4-BE49-F238E27FC236}">
                  <a16:creationId xmlns:a16="http://schemas.microsoft.com/office/drawing/2014/main" id="{A1827C5B-C93F-3BC6-6067-2145FE652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80711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E62948-B507-B1B5-3E99-EE0991246D5D}"/>
              </a:ext>
            </a:extLst>
          </p:cNvPr>
          <p:cNvGrpSpPr/>
          <p:nvPr/>
        </p:nvGrpSpPr>
        <p:grpSpPr>
          <a:xfrm>
            <a:off x="9102117" y="4676190"/>
            <a:ext cx="518308" cy="518308"/>
            <a:chOff x="10384036" y="3478149"/>
            <a:chExt cx="518308" cy="518308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845701-1B0D-D9C1-F88F-6163697BA5DF}"/>
                </a:ext>
              </a:extLst>
            </p:cNvPr>
            <p:cNvSpPr/>
            <p:nvPr/>
          </p:nvSpPr>
          <p:spPr>
            <a:xfrm>
              <a:off x="10384036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46" name="Graphic 45" descr="Chemicals with solid fill">
              <a:extLst>
                <a:ext uri="{FF2B5EF4-FFF2-40B4-BE49-F238E27FC236}">
                  <a16:creationId xmlns:a16="http://schemas.microsoft.com/office/drawing/2014/main" id="{398A0BFF-462B-88D7-5928-44935A161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63190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5AACB4-1562-E747-F270-D06FCC92A21F}"/>
              </a:ext>
            </a:extLst>
          </p:cNvPr>
          <p:cNvGrpSpPr/>
          <p:nvPr/>
        </p:nvGrpSpPr>
        <p:grpSpPr>
          <a:xfrm>
            <a:off x="8472819" y="3430350"/>
            <a:ext cx="518308" cy="518308"/>
            <a:chOff x="7042797" y="3478149"/>
            <a:chExt cx="518308" cy="518308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B99EE27-689A-EFFA-7BF3-D1366886A94F}"/>
                </a:ext>
              </a:extLst>
            </p:cNvPr>
            <p:cNvSpPr/>
            <p:nvPr/>
          </p:nvSpPr>
          <p:spPr>
            <a:xfrm>
              <a:off x="7042797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49" name="Graphic 48" descr="Cloud Computing with solid fill">
              <a:extLst>
                <a:ext uri="{FF2B5EF4-FFF2-40B4-BE49-F238E27FC236}">
                  <a16:creationId xmlns:a16="http://schemas.microsoft.com/office/drawing/2014/main" id="{1E6E7D32-7D19-83BB-7AC4-EEFF440AE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21951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4BDA15-B5E4-5CDF-F7D0-31377B260218}"/>
              </a:ext>
            </a:extLst>
          </p:cNvPr>
          <p:cNvGrpSpPr/>
          <p:nvPr/>
        </p:nvGrpSpPr>
        <p:grpSpPr>
          <a:xfrm>
            <a:off x="2469573" y="2880970"/>
            <a:ext cx="4049515" cy="656590"/>
            <a:chOff x="914148" y="2650704"/>
            <a:chExt cx="4049515" cy="656590"/>
          </a:xfrm>
        </p:grpSpPr>
        <p:sp>
          <p:nvSpPr>
            <p:cNvPr id="51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F178DFF3-026C-EB78-729B-3D62A19AF7EE}"/>
                </a:ext>
              </a:extLst>
            </p:cNvPr>
            <p:cNvSpPr txBox="1"/>
            <p:nvPr/>
          </p:nvSpPr>
          <p:spPr>
            <a:xfrm>
              <a:off x="1808079" y="2650704"/>
              <a:ext cx="3155584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Ddud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egaku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djgue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onec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gravida mi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9351F90-A613-1D58-DB1A-B2E6BC6F74E5}"/>
                </a:ext>
              </a:extLst>
            </p:cNvPr>
            <p:cNvSpPr txBox="1"/>
            <p:nvPr/>
          </p:nvSpPr>
          <p:spPr>
            <a:xfrm>
              <a:off x="914148" y="2717389"/>
              <a:ext cx="8147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01</a:t>
              </a:r>
            </a:p>
          </p:txBody>
        </p:sp>
      </p:grpSp>
      <p:sp>
        <p:nvSpPr>
          <p:cNvPr id="5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BE4897F6-9E94-32C2-BE66-A7316D255FCE}"/>
              </a:ext>
            </a:extLst>
          </p:cNvPr>
          <p:cNvSpPr txBox="1"/>
          <p:nvPr/>
        </p:nvSpPr>
        <p:spPr>
          <a:xfrm>
            <a:off x="3363503" y="4235921"/>
            <a:ext cx="427882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Ddud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egaku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djgue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onec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gravida mi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F6CA91D-FACA-2A35-E4EA-4F249FBF1D09}"/>
              </a:ext>
            </a:extLst>
          </p:cNvPr>
          <p:cNvSpPr txBox="1"/>
          <p:nvPr/>
        </p:nvSpPr>
        <p:spPr>
          <a:xfrm>
            <a:off x="2469573" y="4210273"/>
            <a:ext cx="814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5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450B3EE-74F6-2865-CEAC-E2D4989E4BC8}"/>
              </a:ext>
            </a:extLst>
          </p:cNvPr>
          <p:cNvSpPr txBox="1"/>
          <p:nvPr/>
        </p:nvSpPr>
        <p:spPr>
          <a:xfrm>
            <a:off x="3363503" y="5498536"/>
            <a:ext cx="4816241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Ddud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egaku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djgue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onec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gravida mi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47B28C7-3595-3999-7BD0-E72B0B5350BB}"/>
              </a:ext>
            </a:extLst>
          </p:cNvPr>
          <p:cNvSpPr txBox="1"/>
          <p:nvPr/>
        </p:nvSpPr>
        <p:spPr>
          <a:xfrm>
            <a:off x="2469573" y="5472888"/>
            <a:ext cx="814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531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Bent 5">
            <a:extLst>
              <a:ext uri="{FF2B5EF4-FFF2-40B4-BE49-F238E27FC236}">
                <a16:creationId xmlns:a16="http://schemas.microsoft.com/office/drawing/2014/main" id="{5F3FC06A-4ABE-F1B4-7ED0-7D56137D9567}"/>
              </a:ext>
            </a:extLst>
          </p:cNvPr>
          <p:cNvSpPr/>
          <p:nvPr/>
        </p:nvSpPr>
        <p:spPr>
          <a:xfrm rot="16200000" flipV="1">
            <a:off x="7024000" y="1621736"/>
            <a:ext cx="2560427" cy="6095999"/>
          </a:xfrm>
          <a:prstGeom prst="bentArrow">
            <a:avLst>
              <a:gd name="adj1" fmla="val 15080"/>
              <a:gd name="adj2" fmla="val 16271"/>
              <a:gd name="adj3" fmla="val 24604"/>
              <a:gd name="adj4" fmla="val 73114"/>
            </a:avLst>
          </a:prstGeom>
          <a:gradFill>
            <a:gsLst>
              <a:gs pos="53000">
                <a:schemeClr val="tx1">
                  <a:alpha val="50000"/>
                </a:schemeClr>
              </a:gs>
              <a:gs pos="60000">
                <a:schemeClr val="accent3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row: Bent 4">
            <a:extLst>
              <a:ext uri="{FF2B5EF4-FFF2-40B4-BE49-F238E27FC236}">
                <a16:creationId xmlns:a16="http://schemas.microsoft.com/office/drawing/2014/main" id="{14FBFE6B-6D8D-754F-8FD2-97FFA8E11E0D}"/>
              </a:ext>
            </a:extLst>
          </p:cNvPr>
          <p:cNvSpPr/>
          <p:nvPr/>
        </p:nvSpPr>
        <p:spPr>
          <a:xfrm rot="16200000" flipV="1">
            <a:off x="4391348" y="1621736"/>
            <a:ext cx="2560427" cy="6095999"/>
          </a:xfrm>
          <a:prstGeom prst="bentArrow">
            <a:avLst>
              <a:gd name="adj1" fmla="val 15080"/>
              <a:gd name="adj2" fmla="val 16271"/>
              <a:gd name="adj3" fmla="val 24604"/>
              <a:gd name="adj4" fmla="val 73114"/>
            </a:avLst>
          </a:prstGeom>
          <a:gradFill>
            <a:gsLst>
              <a:gs pos="53000">
                <a:schemeClr val="tx1"/>
              </a:gs>
              <a:gs pos="60000">
                <a:schemeClr val="accent2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4" name="Arrow: Bent 3">
            <a:extLst>
              <a:ext uri="{FF2B5EF4-FFF2-40B4-BE49-F238E27FC236}">
                <a16:creationId xmlns:a16="http://schemas.microsoft.com/office/drawing/2014/main" id="{A32B20ED-B039-8E36-1BB0-C4B4705E2C30}"/>
              </a:ext>
            </a:extLst>
          </p:cNvPr>
          <p:cNvSpPr/>
          <p:nvPr/>
        </p:nvSpPr>
        <p:spPr>
          <a:xfrm rot="16200000" flipV="1">
            <a:off x="1758696" y="1621736"/>
            <a:ext cx="2560427" cy="6095999"/>
          </a:xfrm>
          <a:prstGeom prst="bentArrow">
            <a:avLst>
              <a:gd name="adj1" fmla="val 15080"/>
              <a:gd name="adj2" fmla="val 16271"/>
              <a:gd name="adj3" fmla="val 24604"/>
              <a:gd name="adj4" fmla="val 73114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EFAEEF2-B06C-1406-9674-9011937CD0C9}"/>
              </a:ext>
            </a:extLst>
          </p:cNvPr>
          <p:cNvSpPr txBox="1"/>
          <p:nvPr/>
        </p:nvSpPr>
        <p:spPr>
          <a:xfrm>
            <a:off x="6192488" y="3308092"/>
            <a:ext cx="148659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Ddud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egaku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djgue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onec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gravida mi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sp>
        <p:nvSpPr>
          <p:cNvPr id="1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61C2184-A22A-7B28-C01E-7025965144B1}"/>
              </a:ext>
            </a:extLst>
          </p:cNvPr>
          <p:cNvSpPr txBox="1"/>
          <p:nvPr/>
        </p:nvSpPr>
        <p:spPr>
          <a:xfrm>
            <a:off x="8825140" y="3308092"/>
            <a:ext cx="148659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Ddud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egaku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djgue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onec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gravida mi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sp>
        <p:nvSpPr>
          <p:cNvPr id="1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4AE86C9C-51DC-EB05-F173-5F4735FC716F}"/>
              </a:ext>
            </a:extLst>
          </p:cNvPr>
          <p:cNvSpPr txBox="1"/>
          <p:nvPr/>
        </p:nvSpPr>
        <p:spPr>
          <a:xfrm>
            <a:off x="3389567" y="3308092"/>
            <a:ext cx="148659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Ddud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egaku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djgue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onec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gravida mi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auctor, sed Just Free Slide.com</a:t>
            </a:r>
          </a:p>
        </p:txBody>
      </p:sp>
      <p:pic>
        <p:nvPicPr>
          <p:cNvPr id="13" name="Graphic 12" descr="Cell Tower with solid fill">
            <a:extLst>
              <a:ext uri="{FF2B5EF4-FFF2-40B4-BE49-F238E27FC236}">
                <a16:creationId xmlns:a16="http://schemas.microsoft.com/office/drawing/2014/main" id="{115BE82E-0888-3F70-8D95-AD71F6FE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5785" y="2507337"/>
            <a:ext cx="540000" cy="540000"/>
          </a:xfrm>
          <a:prstGeom prst="rect">
            <a:avLst/>
          </a:prstGeom>
        </p:spPr>
      </p:pic>
      <p:pic>
        <p:nvPicPr>
          <p:cNvPr id="14" name="Graphic 13" descr="Chemicals with solid fill">
            <a:extLst>
              <a:ext uri="{FF2B5EF4-FFF2-40B4-BE49-F238E27FC236}">
                <a16:creationId xmlns:a16="http://schemas.microsoft.com/office/drawing/2014/main" id="{84FE0677-93F5-F164-577E-2B55348C84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98437" y="2507337"/>
            <a:ext cx="540000" cy="540000"/>
          </a:xfrm>
          <a:prstGeom prst="rect">
            <a:avLst/>
          </a:prstGeom>
        </p:spPr>
      </p:pic>
      <p:pic>
        <p:nvPicPr>
          <p:cNvPr id="15" name="Graphic 14" descr="Cloud Computing with solid fill">
            <a:extLst>
              <a:ext uri="{FF2B5EF4-FFF2-40B4-BE49-F238E27FC236}">
                <a16:creationId xmlns:a16="http://schemas.microsoft.com/office/drawing/2014/main" id="{7F447611-44C5-1B60-2209-BB4AA5A992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2864" y="250733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5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69D3EA-571D-F42B-3DB4-2666BDA93049}"/>
              </a:ext>
            </a:extLst>
          </p:cNvPr>
          <p:cNvSpPr/>
          <p:nvPr/>
        </p:nvSpPr>
        <p:spPr>
          <a:xfrm>
            <a:off x="1656043" y="3146518"/>
            <a:ext cx="1125638" cy="1125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CD0DE7-6D0F-439B-AC71-F909454CABEB}"/>
              </a:ext>
            </a:extLst>
          </p:cNvPr>
          <p:cNvSpPr/>
          <p:nvPr/>
        </p:nvSpPr>
        <p:spPr>
          <a:xfrm>
            <a:off x="1656043" y="2020880"/>
            <a:ext cx="1125638" cy="1125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50C1D5-5524-09E3-7EEA-9983422A57B5}"/>
              </a:ext>
            </a:extLst>
          </p:cNvPr>
          <p:cNvSpPr/>
          <p:nvPr/>
        </p:nvSpPr>
        <p:spPr>
          <a:xfrm>
            <a:off x="1656043" y="4272156"/>
            <a:ext cx="1125638" cy="11256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03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36C83F-B001-6259-5632-CEA23E884B2F}"/>
              </a:ext>
            </a:extLst>
          </p:cNvPr>
          <p:cNvGrpSpPr/>
          <p:nvPr/>
        </p:nvGrpSpPr>
        <p:grpSpPr>
          <a:xfrm>
            <a:off x="3145224" y="2264562"/>
            <a:ext cx="5731819" cy="2889551"/>
            <a:chOff x="4154117" y="2122287"/>
            <a:chExt cx="1125638" cy="337691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FAD8F6F-998B-5B1D-C5CD-A071558270AE}"/>
                </a:ext>
              </a:extLst>
            </p:cNvPr>
            <p:cNvSpPr/>
            <p:nvPr/>
          </p:nvSpPr>
          <p:spPr>
            <a:xfrm>
              <a:off x="4154117" y="3247925"/>
              <a:ext cx="1125638" cy="11256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4EAFBDB-FE1D-D25D-8B7B-227CE20CAABA}"/>
                </a:ext>
              </a:extLst>
            </p:cNvPr>
            <p:cNvSpPr/>
            <p:nvPr/>
          </p:nvSpPr>
          <p:spPr>
            <a:xfrm>
              <a:off x="4154117" y="2122287"/>
              <a:ext cx="1125638" cy="112563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7DF0F4-F18A-2060-E68F-73A544A8213E}"/>
                </a:ext>
              </a:extLst>
            </p:cNvPr>
            <p:cNvSpPr/>
            <p:nvPr/>
          </p:nvSpPr>
          <p:spPr>
            <a:xfrm>
              <a:off x="4154117" y="4373563"/>
              <a:ext cx="1125638" cy="11256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1663BF9-6942-17D9-D68B-B6F34BDF6496}"/>
              </a:ext>
            </a:extLst>
          </p:cNvPr>
          <p:cNvSpPr/>
          <p:nvPr/>
        </p:nvSpPr>
        <p:spPr>
          <a:xfrm rot="5400000">
            <a:off x="9213897" y="1996577"/>
            <a:ext cx="1159632" cy="1106255"/>
          </a:xfrm>
          <a:custGeom>
            <a:avLst/>
            <a:gdLst>
              <a:gd name="connsiteX0" fmla="*/ 0 w 1159632"/>
              <a:gd name="connsiteY0" fmla="*/ 1106255 h 1106255"/>
              <a:gd name="connsiteX1" fmla="*/ 1159632 w 1159632"/>
              <a:gd name="connsiteY1" fmla="*/ 0 h 1106255"/>
              <a:gd name="connsiteX2" fmla="*/ 1159632 w 1159632"/>
              <a:gd name="connsiteY2" fmla="*/ 1106255 h 11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9632" h="1106255">
                <a:moveTo>
                  <a:pt x="0" y="1106255"/>
                </a:moveTo>
                <a:lnTo>
                  <a:pt x="1159632" y="0"/>
                </a:lnTo>
                <a:lnTo>
                  <a:pt x="1159632" y="110625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4AAA86B-584F-3BFD-3973-473199CCEC62}"/>
              </a:ext>
            </a:extLst>
          </p:cNvPr>
          <p:cNvSpPr/>
          <p:nvPr/>
        </p:nvSpPr>
        <p:spPr>
          <a:xfrm rot="5400000">
            <a:off x="9490459" y="2879646"/>
            <a:ext cx="1159634" cy="1659382"/>
          </a:xfrm>
          <a:custGeom>
            <a:avLst/>
            <a:gdLst>
              <a:gd name="connsiteX0" fmla="*/ 0 w 1159634"/>
              <a:gd name="connsiteY0" fmla="*/ 1659382 h 1659382"/>
              <a:gd name="connsiteX1" fmla="*/ 0 w 1159634"/>
              <a:gd name="connsiteY1" fmla="*/ 553127 h 1659382"/>
              <a:gd name="connsiteX2" fmla="*/ 579817 w 1159634"/>
              <a:gd name="connsiteY2" fmla="*/ 0 h 1659382"/>
              <a:gd name="connsiteX3" fmla="*/ 1159634 w 1159634"/>
              <a:gd name="connsiteY3" fmla="*/ 553127 h 1659382"/>
              <a:gd name="connsiteX4" fmla="*/ 1159634 w 1159634"/>
              <a:gd name="connsiteY4" fmla="*/ 1659382 h 16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634" h="1659382">
                <a:moveTo>
                  <a:pt x="0" y="1659382"/>
                </a:moveTo>
                <a:lnTo>
                  <a:pt x="0" y="553127"/>
                </a:lnTo>
                <a:lnTo>
                  <a:pt x="579817" y="0"/>
                </a:lnTo>
                <a:lnTo>
                  <a:pt x="1159634" y="553127"/>
                </a:lnTo>
                <a:lnTo>
                  <a:pt x="1159634" y="16593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D5DDC10-47F0-B4C6-CD8E-F376A9F683EB}"/>
              </a:ext>
            </a:extLst>
          </p:cNvPr>
          <p:cNvSpPr/>
          <p:nvPr/>
        </p:nvSpPr>
        <p:spPr>
          <a:xfrm rot="5400000">
            <a:off x="9213897" y="4315843"/>
            <a:ext cx="1159632" cy="1106255"/>
          </a:xfrm>
          <a:custGeom>
            <a:avLst/>
            <a:gdLst>
              <a:gd name="connsiteX0" fmla="*/ 0 w 1159632"/>
              <a:gd name="connsiteY0" fmla="*/ 1106255 h 1106255"/>
              <a:gd name="connsiteX1" fmla="*/ 0 w 1159632"/>
              <a:gd name="connsiteY1" fmla="*/ 0 h 1106255"/>
              <a:gd name="connsiteX2" fmla="*/ 1159632 w 1159632"/>
              <a:gd name="connsiteY2" fmla="*/ 1106254 h 1106255"/>
              <a:gd name="connsiteX3" fmla="*/ 1159632 w 1159632"/>
              <a:gd name="connsiteY3" fmla="*/ 1106255 h 11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32" h="1106255">
                <a:moveTo>
                  <a:pt x="0" y="1106255"/>
                </a:moveTo>
                <a:lnTo>
                  <a:pt x="0" y="0"/>
                </a:lnTo>
                <a:lnTo>
                  <a:pt x="1159632" y="1106254"/>
                </a:lnTo>
                <a:lnTo>
                  <a:pt x="1159632" y="11062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rapezoid 31">
            <a:extLst>
              <a:ext uri="{FF2B5EF4-FFF2-40B4-BE49-F238E27FC236}">
                <a16:creationId xmlns:a16="http://schemas.microsoft.com/office/drawing/2014/main" id="{54838567-D0EF-FB12-A4B1-E71DFA0DFCBA}"/>
              </a:ext>
            </a:extLst>
          </p:cNvPr>
          <p:cNvSpPr/>
          <p:nvPr/>
        </p:nvSpPr>
        <p:spPr>
          <a:xfrm rot="16200000">
            <a:off x="8479214" y="3527349"/>
            <a:ext cx="1159200" cy="363542"/>
          </a:xfrm>
          <a:prstGeom prst="trapezoid">
            <a:avLst>
              <a:gd name="adj" fmla="val 27096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1FB83129-7808-5E1A-20D1-86D666B4FD5D}"/>
              </a:ext>
            </a:extLst>
          </p:cNvPr>
          <p:cNvSpPr/>
          <p:nvPr/>
        </p:nvSpPr>
        <p:spPr>
          <a:xfrm rot="5400000" flipH="1">
            <a:off x="2400052" y="3528147"/>
            <a:ext cx="1126800" cy="363542"/>
          </a:xfrm>
          <a:prstGeom prst="trapezoid">
            <a:avLst>
              <a:gd name="adj" fmla="val 22205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92E9DB9-5AF6-5F79-27EA-7833BE9CF012}"/>
              </a:ext>
            </a:extLst>
          </p:cNvPr>
          <p:cNvSpPr/>
          <p:nvPr/>
        </p:nvSpPr>
        <p:spPr>
          <a:xfrm rot="5400000" flipH="1">
            <a:off x="2330488" y="4583087"/>
            <a:ext cx="1265813" cy="363600"/>
          </a:xfrm>
          <a:custGeom>
            <a:avLst/>
            <a:gdLst>
              <a:gd name="connsiteX0" fmla="*/ 1265813 w 1265813"/>
              <a:gd name="connsiteY0" fmla="*/ 363513 h 363600"/>
              <a:gd name="connsiteX1" fmla="*/ 1124476 w 1265813"/>
              <a:gd name="connsiteY1" fmla="*/ 363513 h 363600"/>
              <a:gd name="connsiteX2" fmla="*/ 1205195 w 1265813"/>
              <a:gd name="connsiteY2" fmla="*/ 0 h 363600"/>
              <a:gd name="connsiteX3" fmla="*/ 243299 w 1265813"/>
              <a:gd name="connsiteY3" fmla="*/ 0 h 363600"/>
              <a:gd name="connsiteX4" fmla="*/ 0 w 1265813"/>
              <a:gd name="connsiteY4" fmla="*/ 363600 h 363600"/>
              <a:gd name="connsiteX5" fmla="*/ 1265755 w 1265813"/>
              <a:gd name="connsiteY5" fmla="*/ 363600 h 363600"/>
              <a:gd name="connsiteX6" fmla="*/ 1265813 w 1265813"/>
              <a:gd name="connsiteY6" fmla="*/ 363513 h 3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5813" h="363600">
                <a:moveTo>
                  <a:pt x="1265813" y="363513"/>
                </a:moveTo>
                <a:lnTo>
                  <a:pt x="1124476" y="363513"/>
                </a:lnTo>
                <a:lnTo>
                  <a:pt x="1205195" y="0"/>
                </a:lnTo>
                <a:lnTo>
                  <a:pt x="243299" y="0"/>
                </a:lnTo>
                <a:lnTo>
                  <a:pt x="0" y="363600"/>
                </a:lnTo>
                <a:lnTo>
                  <a:pt x="1265755" y="363600"/>
                </a:lnTo>
                <a:lnTo>
                  <a:pt x="1265813" y="36351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F7978C-8765-4FF8-1176-C442A80B360F}"/>
              </a:ext>
            </a:extLst>
          </p:cNvPr>
          <p:cNvSpPr/>
          <p:nvPr/>
        </p:nvSpPr>
        <p:spPr>
          <a:xfrm rot="16200000" flipH="1" flipV="1">
            <a:off x="2330574" y="2473892"/>
            <a:ext cx="1265813" cy="363600"/>
          </a:xfrm>
          <a:custGeom>
            <a:avLst/>
            <a:gdLst>
              <a:gd name="connsiteX0" fmla="*/ 1265813 w 1265813"/>
              <a:gd name="connsiteY0" fmla="*/ 363513 h 363600"/>
              <a:gd name="connsiteX1" fmla="*/ 1124476 w 1265813"/>
              <a:gd name="connsiteY1" fmla="*/ 363513 h 363600"/>
              <a:gd name="connsiteX2" fmla="*/ 1205195 w 1265813"/>
              <a:gd name="connsiteY2" fmla="*/ 0 h 363600"/>
              <a:gd name="connsiteX3" fmla="*/ 243299 w 1265813"/>
              <a:gd name="connsiteY3" fmla="*/ 0 h 363600"/>
              <a:gd name="connsiteX4" fmla="*/ 0 w 1265813"/>
              <a:gd name="connsiteY4" fmla="*/ 363600 h 363600"/>
              <a:gd name="connsiteX5" fmla="*/ 1265755 w 1265813"/>
              <a:gd name="connsiteY5" fmla="*/ 363600 h 363600"/>
              <a:gd name="connsiteX6" fmla="*/ 1265813 w 1265813"/>
              <a:gd name="connsiteY6" fmla="*/ 363513 h 3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5813" h="363600">
                <a:moveTo>
                  <a:pt x="1265813" y="363513"/>
                </a:moveTo>
                <a:lnTo>
                  <a:pt x="1124476" y="363513"/>
                </a:lnTo>
                <a:lnTo>
                  <a:pt x="1205195" y="0"/>
                </a:lnTo>
                <a:lnTo>
                  <a:pt x="243299" y="0"/>
                </a:lnTo>
                <a:lnTo>
                  <a:pt x="0" y="363600"/>
                </a:lnTo>
                <a:lnTo>
                  <a:pt x="1265755" y="363600"/>
                </a:lnTo>
                <a:lnTo>
                  <a:pt x="1265813" y="36351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3EC0F3D-AFD1-A9C3-5318-7324E77676BB}"/>
              </a:ext>
            </a:extLst>
          </p:cNvPr>
          <p:cNvSpPr/>
          <p:nvPr/>
        </p:nvSpPr>
        <p:spPr>
          <a:xfrm rot="16200000" flipV="1">
            <a:off x="8277795" y="2569079"/>
            <a:ext cx="1561981" cy="363601"/>
          </a:xfrm>
          <a:custGeom>
            <a:avLst/>
            <a:gdLst>
              <a:gd name="connsiteX0" fmla="*/ 1561981 w 1561981"/>
              <a:gd name="connsiteY0" fmla="*/ 0 h 363601"/>
              <a:gd name="connsiteX1" fmla="*/ 296639 w 1561981"/>
              <a:gd name="connsiteY1" fmla="*/ 0 h 363601"/>
              <a:gd name="connsiteX2" fmla="*/ 296638 w 1561981"/>
              <a:gd name="connsiteY2" fmla="*/ 2 h 363601"/>
              <a:gd name="connsiteX3" fmla="*/ 402350 w 1561981"/>
              <a:gd name="connsiteY3" fmla="*/ 2 h 363601"/>
              <a:gd name="connsiteX4" fmla="*/ 303845 w 1561981"/>
              <a:gd name="connsiteY4" fmla="*/ 363544 h 363601"/>
              <a:gd name="connsiteX5" fmla="*/ 47 w 1561981"/>
              <a:gd name="connsiteY5" fmla="*/ 363544 h 363601"/>
              <a:gd name="connsiteX6" fmla="*/ 0 w 1561981"/>
              <a:gd name="connsiteY6" fmla="*/ 363601 h 363601"/>
              <a:gd name="connsiteX7" fmla="*/ 1265342 w 1561981"/>
              <a:gd name="connsiteY7" fmla="*/ 363601 h 363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1981" h="363601">
                <a:moveTo>
                  <a:pt x="1561981" y="0"/>
                </a:moveTo>
                <a:lnTo>
                  <a:pt x="296639" y="0"/>
                </a:lnTo>
                <a:lnTo>
                  <a:pt x="296638" y="2"/>
                </a:lnTo>
                <a:lnTo>
                  <a:pt x="402350" y="2"/>
                </a:lnTo>
                <a:lnTo>
                  <a:pt x="303845" y="363544"/>
                </a:lnTo>
                <a:lnTo>
                  <a:pt x="47" y="363544"/>
                </a:lnTo>
                <a:lnTo>
                  <a:pt x="0" y="363601"/>
                </a:lnTo>
                <a:lnTo>
                  <a:pt x="1265342" y="36360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65F437-CBC4-2EF9-978D-3D21B76D65F7}"/>
              </a:ext>
            </a:extLst>
          </p:cNvPr>
          <p:cNvSpPr/>
          <p:nvPr/>
        </p:nvSpPr>
        <p:spPr>
          <a:xfrm rot="5400000">
            <a:off x="8277795" y="4485996"/>
            <a:ext cx="1561981" cy="363601"/>
          </a:xfrm>
          <a:custGeom>
            <a:avLst/>
            <a:gdLst>
              <a:gd name="connsiteX0" fmla="*/ 1561981 w 1561981"/>
              <a:gd name="connsiteY0" fmla="*/ 0 h 363601"/>
              <a:gd name="connsiteX1" fmla="*/ 296639 w 1561981"/>
              <a:gd name="connsiteY1" fmla="*/ 0 h 363601"/>
              <a:gd name="connsiteX2" fmla="*/ 296638 w 1561981"/>
              <a:gd name="connsiteY2" fmla="*/ 2 h 363601"/>
              <a:gd name="connsiteX3" fmla="*/ 402350 w 1561981"/>
              <a:gd name="connsiteY3" fmla="*/ 2 h 363601"/>
              <a:gd name="connsiteX4" fmla="*/ 303845 w 1561981"/>
              <a:gd name="connsiteY4" fmla="*/ 363544 h 363601"/>
              <a:gd name="connsiteX5" fmla="*/ 47 w 1561981"/>
              <a:gd name="connsiteY5" fmla="*/ 363544 h 363601"/>
              <a:gd name="connsiteX6" fmla="*/ 0 w 1561981"/>
              <a:gd name="connsiteY6" fmla="*/ 363601 h 363601"/>
              <a:gd name="connsiteX7" fmla="*/ 1265342 w 1561981"/>
              <a:gd name="connsiteY7" fmla="*/ 363601 h 363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1981" h="363601">
                <a:moveTo>
                  <a:pt x="1561981" y="0"/>
                </a:moveTo>
                <a:lnTo>
                  <a:pt x="296639" y="0"/>
                </a:lnTo>
                <a:lnTo>
                  <a:pt x="296638" y="2"/>
                </a:lnTo>
                <a:lnTo>
                  <a:pt x="402350" y="2"/>
                </a:lnTo>
                <a:lnTo>
                  <a:pt x="303845" y="363544"/>
                </a:lnTo>
                <a:lnTo>
                  <a:pt x="47" y="363544"/>
                </a:lnTo>
                <a:lnTo>
                  <a:pt x="0" y="363601"/>
                </a:lnTo>
                <a:lnTo>
                  <a:pt x="1265342" y="36360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E6C8E029-CB81-2BEC-B940-220D93B57152}"/>
              </a:ext>
            </a:extLst>
          </p:cNvPr>
          <p:cNvSpPr/>
          <p:nvPr/>
        </p:nvSpPr>
        <p:spPr>
          <a:xfrm>
            <a:off x="1292400" y="1702520"/>
            <a:ext cx="363600" cy="4013200"/>
          </a:xfrm>
          <a:prstGeom prst="rect">
            <a:avLst/>
          </a:prstGeom>
          <a:ln>
            <a:noFill/>
          </a:ln>
          <a:effectLst>
            <a:outerShdw blurRad="101600" dist="101600" sx="96000" sy="96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BA67CDD-DD21-D63A-74C5-E8ED17547697}"/>
              </a:ext>
            </a:extLst>
          </p:cNvPr>
          <p:cNvGrpSpPr/>
          <p:nvPr/>
        </p:nvGrpSpPr>
        <p:grpSpPr>
          <a:xfrm>
            <a:off x="4098337" y="2445334"/>
            <a:ext cx="3825592" cy="601640"/>
            <a:chOff x="975416" y="1761732"/>
            <a:chExt cx="2409473" cy="771957"/>
          </a:xfrm>
        </p:grpSpPr>
        <p:sp>
          <p:nvSpPr>
            <p:cNvPr id="48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8500D1F4-EEED-C4E8-2E7A-B7E0C144F017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49" name=".01">
              <a:extLst>
                <a:ext uri="{FF2B5EF4-FFF2-40B4-BE49-F238E27FC236}">
                  <a16:creationId xmlns:a16="http://schemas.microsoft.com/office/drawing/2014/main" id="{D64D6EBC-DCA8-C787-64E6-4C3F305A6D2A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Info data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A32FDE3-278F-DE3B-1B12-DF0BD3AC46FC}"/>
              </a:ext>
            </a:extLst>
          </p:cNvPr>
          <p:cNvGrpSpPr/>
          <p:nvPr/>
        </p:nvGrpSpPr>
        <p:grpSpPr>
          <a:xfrm>
            <a:off x="4098337" y="3406155"/>
            <a:ext cx="3825592" cy="601640"/>
            <a:chOff x="975416" y="1761732"/>
            <a:chExt cx="2409473" cy="771957"/>
          </a:xfrm>
        </p:grpSpPr>
        <p:sp>
          <p:nvSpPr>
            <p:cNvPr id="51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C46C2E87-1512-4576-A601-129E867B61CD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52" name=".01">
              <a:extLst>
                <a:ext uri="{FF2B5EF4-FFF2-40B4-BE49-F238E27FC236}">
                  <a16:creationId xmlns:a16="http://schemas.microsoft.com/office/drawing/2014/main" id="{CA9B8C2B-0EAF-713C-53A8-C298828F9D01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Info data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09DF674-AD38-1521-517C-60861FC2992F}"/>
              </a:ext>
            </a:extLst>
          </p:cNvPr>
          <p:cNvGrpSpPr/>
          <p:nvPr/>
        </p:nvGrpSpPr>
        <p:grpSpPr>
          <a:xfrm>
            <a:off x="4098337" y="4366976"/>
            <a:ext cx="3825592" cy="601640"/>
            <a:chOff x="975416" y="1761732"/>
            <a:chExt cx="2409473" cy="771957"/>
          </a:xfrm>
        </p:grpSpPr>
        <p:sp>
          <p:nvSpPr>
            <p:cNvPr id="54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64A05583-B68E-E00F-44C9-B349A09CD505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55" name=".01">
              <a:extLst>
                <a:ext uri="{FF2B5EF4-FFF2-40B4-BE49-F238E27FC236}">
                  <a16:creationId xmlns:a16="http://schemas.microsoft.com/office/drawing/2014/main" id="{5D2FA84A-D7AE-2250-CBB4-B13BCCA5A000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Info data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81D2B47-1E0B-C504-D0A5-A26AB600BBE5}"/>
              </a:ext>
            </a:extLst>
          </p:cNvPr>
          <p:cNvGrpSpPr/>
          <p:nvPr/>
        </p:nvGrpSpPr>
        <p:grpSpPr>
          <a:xfrm>
            <a:off x="9292814" y="2529870"/>
            <a:ext cx="518308" cy="518308"/>
            <a:chOff x="3701557" y="3478149"/>
            <a:chExt cx="518308" cy="518308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A743784-7834-B78F-3369-0ED2CC66693D}"/>
                </a:ext>
              </a:extLst>
            </p:cNvPr>
            <p:cNvSpPr/>
            <p:nvPr/>
          </p:nvSpPr>
          <p:spPr>
            <a:xfrm>
              <a:off x="3701557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58" name="Graphic 57" descr="Cell Tower with solid fill">
              <a:extLst>
                <a:ext uri="{FF2B5EF4-FFF2-40B4-BE49-F238E27FC236}">
                  <a16:creationId xmlns:a16="http://schemas.microsoft.com/office/drawing/2014/main" id="{B49B3D42-146F-C9B9-21DD-447F37D7B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80711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A435CA0-624E-34B3-5247-A5F3C9276DED}"/>
              </a:ext>
            </a:extLst>
          </p:cNvPr>
          <p:cNvGrpSpPr/>
          <p:nvPr/>
        </p:nvGrpSpPr>
        <p:grpSpPr>
          <a:xfrm>
            <a:off x="9292814" y="4367634"/>
            <a:ext cx="518308" cy="518308"/>
            <a:chOff x="10384036" y="3478149"/>
            <a:chExt cx="518308" cy="51830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AA09F80-FFCC-6E88-6A0F-9AB09A2718BF}"/>
                </a:ext>
              </a:extLst>
            </p:cNvPr>
            <p:cNvSpPr/>
            <p:nvPr/>
          </p:nvSpPr>
          <p:spPr>
            <a:xfrm>
              <a:off x="10384036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61" name="Graphic 60" descr="Chemicals with solid fill">
              <a:extLst>
                <a:ext uri="{FF2B5EF4-FFF2-40B4-BE49-F238E27FC236}">
                  <a16:creationId xmlns:a16="http://schemas.microsoft.com/office/drawing/2014/main" id="{F6B85B38-EC01-A323-D402-BA7279C40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63190" y="3557303"/>
              <a:ext cx="360000" cy="3600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926E6D9-5564-BC54-8FEC-A18A038428E1}"/>
              </a:ext>
            </a:extLst>
          </p:cNvPr>
          <p:cNvGrpSpPr/>
          <p:nvPr/>
        </p:nvGrpSpPr>
        <p:grpSpPr>
          <a:xfrm>
            <a:off x="9739854" y="3448752"/>
            <a:ext cx="518308" cy="518308"/>
            <a:chOff x="7042797" y="3478149"/>
            <a:chExt cx="518308" cy="518308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DCB835B-5A8E-D32C-E915-08A757DFA1D9}"/>
                </a:ext>
              </a:extLst>
            </p:cNvPr>
            <p:cNvSpPr/>
            <p:nvPr/>
          </p:nvSpPr>
          <p:spPr>
            <a:xfrm>
              <a:off x="7042797" y="3478149"/>
              <a:ext cx="518308" cy="518308"/>
            </a:xfrm>
            <a:prstGeom prst="ellipse">
              <a:avLst/>
            </a:prstGeom>
            <a:noFill/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192" name="Graphic 191" descr="Cloud Computing with solid fill">
              <a:extLst>
                <a:ext uri="{FF2B5EF4-FFF2-40B4-BE49-F238E27FC236}">
                  <a16:creationId xmlns:a16="http://schemas.microsoft.com/office/drawing/2014/main" id="{8C8B3696-E3F3-4B23-6C1D-8A30411D1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21951" y="3557303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89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DC0BE9D8-6AC1-DE8C-F493-C351D90EFFF5}"/>
              </a:ext>
            </a:extLst>
          </p:cNvPr>
          <p:cNvSpPr/>
          <p:nvPr/>
        </p:nvSpPr>
        <p:spPr>
          <a:xfrm flipV="1">
            <a:off x="4002659" y="5345760"/>
            <a:ext cx="4054094" cy="1351280"/>
          </a:xfrm>
          <a:prstGeom prst="triangle">
            <a:avLst/>
          </a:prstGeom>
          <a:gradFill flip="none" rotWithShape="1">
            <a:gsLst>
              <a:gs pos="0">
                <a:srgbClr val="E2E2E2"/>
              </a:gs>
              <a:gs pos="70000">
                <a:srgbClr val="D9D9D9"/>
              </a:gs>
            </a:gsLst>
            <a:lin ang="5400000" scaled="1"/>
            <a:tileRect/>
          </a:gradFill>
          <a:ln>
            <a:gradFill>
              <a:gsLst>
                <a:gs pos="0">
                  <a:schemeClr val="bg1"/>
                </a:gs>
                <a:gs pos="83000">
                  <a:schemeClr val="bg1">
                    <a:lumMod val="85000"/>
                  </a:schemeClr>
                </a:gs>
              </a:gsLst>
              <a:lin ang="16800000" scaled="0"/>
            </a:gradFill>
          </a:ln>
          <a:effectLst>
            <a:outerShdw blurRad="190500" dist="762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305901-E5F2-AB79-4331-A0BF068A478F}"/>
              </a:ext>
            </a:extLst>
          </p:cNvPr>
          <p:cNvSpPr/>
          <p:nvPr/>
        </p:nvSpPr>
        <p:spPr>
          <a:xfrm>
            <a:off x="4736909" y="4193760"/>
            <a:ext cx="2700000" cy="1152000"/>
          </a:xfrm>
          <a:prstGeom prst="rect">
            <a:avLst/>
          </a:prstGeom>
          <a:gradFill flip="none" rotWithShape="1">
            <a:gsLst>
              <a:gs pos="0">
                <a:srgbClr val="FEB349"/>
              </a:gs>
              <a:gs pos="70000">
                <a:srgbClr val="FE9034"/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5495FF-6DEC-15C6-06E5-0B07B5499A07}"/>
              </a:ext>
            </a:extLst>
          </p:cNvPr>
          <p:cNvSpPr/>
          <p:nvPr/>
        </p:nvSpPr>
        <p:spPr>
          <a:xfrm>
            <a:off x="4736909" y="3041760"/>
            <a:ext cx="2700000" cy="1152000"/>
          </a:xfrm>
          <a:prstGeom prst="rect">
            <a:avLst/>
          </a:prstGeom>
          <a:gradFill flip="none" rotWithShape="1">
            <a:gsLst>
              <a:gs pos="0">
                <a:srgbClr val="FC7781"/>
              </a:gs>
              <a:gs pos="70000">
                <a:srgbClr val="FB4A56"/>
              </a:gs>
            </a:gsLst>
            <a:lin ang="5400000" scaled="1"/>
            <a:tileRect/>
          </a:gradFill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CC75E7-92FD-EE64-9F0B-8859A59FB2EA}"/>
              </a:ext>
            </a:extLst>
          </p:cNvPr>
          <p:cNvSpPr/>
          <p:nvPr/>
        </p:nvSpPr>
        <p:spPr>
          <a:xfrm>
            <a:off x="4736909" y="1889760"/>
            <a:ext cx="2700000" cy="1152000"/>
          </a:xfrm>
          <a:prstGeom prst="rect">
            <a:avLst/>
          </a:prstGeom>
          <a:gradFill flip="none" rotWithShape="1">
            <a:gsLst>
              <a:gs pos="0">
                <a:srgbClr val="5F9CEE"/>
              </a:gs>
              <a:gs pos="70000">
                <a:srgbClr val="596BEB"/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B8C17A-FCAD-9856-6869-228F210A917C}"/>
              </a:ext>
            </a:extLst>
          </p:cNvPr>
          <p:cNvGrpSpPr/>
          <p:nvPr/>
        </p:nvGrpSpPr>
        <p:grpSpPr>
          <a:xfrm>
            <a:off x="4945084" y="2062965"/>
            <a:ext cx="2283651" cy="805590"/>
            <a:chOff x="975416" y="1761732"/>
            <a:chExt cx="2409473" cy="771957"/>
          </a:xfrm>
        </p:grpSpPr>
        <p:sp>
          <p:nvSpPr>
            <p:cNvPr id="13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EEC2A8E0-1319-CFDB-E884-02FA52ED4909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14" name=".01">
              <a:extLst>
                <a:ext uri="{FF2B5EF4-FFF2-40B4-BE49-F238E27FC236}">
                  <a16:creationId xmlns:a16="http://schemas.microsoft.com/office/drawing/2014/main" id="{42C025BE-835F-7EE3-0337-1511C8AEB235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Info data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BE1FE8-7C5D-2297-23AB-AF37D07E0274}"/>
              </a:ext>
            </a:extLst>
          </p:cNvPr>
          <p:cNvGrpSpPr/>
          <p:nvPr/>
        </p:nvGrpSpPr>
        <p:grpSpPr>
          <a:xfrm>
            <a:off x="4945084" y="3214965"/>
            <a:ext cx="2283651" cy="805590"/>
            <a:chOff x="975416" y="1761732"/>
            <a:chExt cx="2409473" cy="771957"/>
          </a:xfrm>
        </p:grpSpPr>
        <p:sp>
          <p:nvSpPr>
            <p:cNvPr id="20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FD59E3ED-C36D-21E4-EA91-1F094140C21F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21" name=".01">
              <a:extLst>
                <a:ext uri="{FF2B5EF4-FFF2-40B4-BE49-F238E27FC236}">
                  <a16:creationId xmlns:a16="http://schemas.microsoft.com/office/drawing/2014/main" id="{B1F26871-06CD-C91C-DCF1-F3876A6A64E6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Info data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0BF2E7-C255-8B99-49A6-A2F261152167}"/>
              </a:ext>
            </a:extLst>
          </p:cNvPr>
          <p:cNvGrpSpPr/>
          <p:nvPr/>
        </p:nvGrpSpPr>
        <p:grpSpPr>
          <a:xfrm>
            <a:off x="4945084" y="4366965"/>
            <a:ext cx="2283651" cy="805590"/>
            <a:chOff x="975416" y="1761732"/>
            <a:chExt cx="2409473" cy="771957"/>
          </a:xfrm>
        </p:grpSpPr>
        <p:sp>
          <p:nvSpPr>
            <p:cNvPr id="23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DDC154D0-AB55-5E1A-3021-32F98A7DE110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alpha val="7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25" name=".01">
              <a:extLst>
                <a:ext uri="{FF2B5EF4-FFF2-40B4-BE49-F238E27FC236}">
                  <a16:creationId xmlns:a16="http://schemas.microsoft.com/office/drawing/2014/main" id="{6073988A-3F23-B783-3640-63F9B71D91FB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Info data</a:t>
              </a:r>
              <a:endParaRPr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8895642-96D2-42A5-6179-724EE5998398}"/>
              </a:ext>
            </a:extLst>
          </p:cNvPr>
          <p:cNvSpPr txBox="1"/>
          <p:nvPr/>
        </p:nvSpPr>
        <p:spPr>
          <a:xfrm>
            <a:off x="5162698" y="5534617"/>
            <a:ext cx="18666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</a:t>
            </a:r>
          </a:p>
          <a:p>
            <a:pPr algn="ctr"/>
            <a:r>
              <a:rPr lang="en-US" sz="1400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INFOGRAPHIC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91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任意多边形: 形状 78">
            <a:extLst>
              <a:ext uri="{FF2B5EF4-FFF2-40B4-BE49-F238E27FC236}">
                <a16:creationId xmlns:a16="http://schemas.microsoft.com/office/drawing/2014/main" id="{F6895278-C676-69C4-B99E-DA328981BB21}"/>
              </a:ext>
            </a:extLst>
          </p:cNvPr>
          <p:cNvSpPr/>
          <p:nvPr/>
        </p:nvSpPr>
        <p:spPr>
          <a:xfrm rot="18900000" flipH="1">
            <a:off x="8367657" y="2200415"/>
            <a:ext cx="3044096" cy="3044041"/>
          </a:xfrm>
          <a:custGeom>
            <a:avLst/>
            <a:gdLst>
              <a:gd name="connsiteX0" fmla="*/ -37 w 900973"/>
              <a:gd name="connsiteY0" fmla="*/ 48396 h 900956"/>
              <a:gd name="connsiteX1" fmla="*/ 48439 w 900973"/>
              <a:gd name="connsiteY1" fmla="*/ -55 h 900956"/>
              <a:gd name="connsiteX2" fmla="*/ 82735 w 900973"/>
              <a:gd name="connsiteY2" fmla="*/ 14161 h 900956"/>
              <a:gd name="connsiteX3" fmla="*/ 886704 w 900973"/>
              <a:gd name="connsiteY3" fmla="*/ 818130 h 900956"/>
              <a:gd name="connsiteX4" fmla="*/ 886765 w 900973"/>
              <a:gd name="connsiteY4" fmla="*/ 886686 h 900956"/>
              <a:gd name="connsiteX5" fmla="*/ 852468 w 900973"/>
              <a:gd name="connsiteY5" fmla="*/ 900902 h 900956"/>
              <a:gd name="connsiteX6" fmla="*/ 48439 w 900973"/>
              <a:gd name="connsiteY6" fmla="*/ 900902 h 900956"/>
              <a:gd name="connsiteX7" fmla="*/ -37 w 900973"/>
              <a:gd name="connsiteY7" fmla="*/ 852426 h 90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73" h="900956">
                <a:moveTo>
                  <a:pt x="-37" y="48396"/>
                </a:moveTo>
                <a:cubicBezTo>
                  <a:pt x="-37" y="21626"/>
                  <a:pt x="21716" y="-67"/>
                  <a:pt x="48439" y="-55"/>
                </a:cubicBezTo>
                <a:cubicBezTo>
                  <a:pt x="61345" y="-49"/>
                  <a:pt x="73646" y="5065"/>
                  <a:pt x="82735" y="14161"/>
                </a:cubicBezTo>
                <a:lnTo>
                  <a:pt x="886704" y="818130"/>
                </a:lnTo>
                <a:cubicBezTo>
                  <a:pt x="905670" y="837047"/>
                  <a:pt x="905670" y="867745"/>
                  <a:pt x="886765" y="886686"/>
                </a:cubicBezTo>
                <a:cubicBezTo>
                  <a:pt x="877676" y="895782"/>
                  <a:pt x="865315" y="900896"/>
                  <a:pt x="852468" y="900902"/>
                </a:cubicBezTo>
                <a:lnTo>
                  <a:pt x="48439" y="900902"/>
                </a:lnTo>
                <a:cubicBezTo>
                  <a:pt x="21656" y="900902"/>
                  <a:pt x="-37" y="879197"/>
                  <a:pt x="-37" y="8524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6000000" scaled="0"/>
            <a:tileRect l="1634" t="-39277" r="-443882" b="-25211"/>
          </a:gradFill>
          <a:ln>
            <a:noFill/>
          </a:ln>
          <a:effectLst>
            <a:outerShdw blurRad="76200" dist="762000" sx="70000" sy="7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2" name="任意多边形: 形状 41">
            <a:extLst>
              <a:ext uri="{FF2B5EF4-FFF2-40B4-BE49-F238E27FC236}">
                <a16:creationId xmlns:a16="http://schemas.microsoft.com/office/drawing/2014/main" id="{E610AAA9-653D-98FB-0622-3CCDFF95F349}"/>
              </a:ext>
            </a:extLst>
          </p:cNvPr>
          <p:cNvSpPr/>
          <p:nvPr/>
        </p:nvSpPr>
        <p:spPr>
          <a:xfrm>
            <a:off x="7388979" y="2801981"/>
            <a:ext cx="2542180" cy="1840908"/>
          </a:xfrm>
          <a:custGeom>
            <a:avLst/>
            <a:gdLst>
              <a:gd name="connsiteX0" fmla="*/ 1186163 w 1196834"/>
              <a:gd name="connsiteY0" fmla="*/ 458978 h 866682"/>
              <a:gd name="connsiteX1" fmla="*/ 1186163 w 1196834"/>
              <a:gd name="connsiteY1" fmla="*/ 407593 h 866682"/>
              <a:gd name="connsiteX2" fmla="*/ 789147 w 1196834"/>
              <a:gd name="connsiteY2" fmla="*/ 10578 h 866682"/>
              <a:gd name="connsiteX3" fmla="*/ 737702 w 1196834"/>
              <a:gd name="connsiteY3" fmla="*/ 10610 h 866682"/>
              <a:gd name="connsiteX4" fmla="*/ 727098 w 1196834"/>
              <a:gd name="connsiteY4" fmla="*/ 36330 h 866682"/>
              <a:gd name="connsiteX5" fmla="*/ 727098 w 1196834"/>
              <a:gd name="connsiteY5" fmla="*/ 160610 h 866682"/>
              <a:gd name="connsiteX6" fmla="*/ 36320 w 1196834"/>
              <a:gd name="connsiteY6" fmla="*/ 160610 h 866682"/>
              <a:gd name="connsiteX7" fmla="*/ -37 w 1196834"/>
              <a:gd name="connsiteY7" fmla="*/ 196967 h 866682"/>
              <a:gd name="connsiteX8" fmla="*/ -37 w 1196834"/>
              <a:gd name="connsiteY8" fmla="*/ 669605 h 866682"/>
              <a:gd name="connsiteX9" fmla="*/ 36320 w 1196834"/>
              <a:gd name="connsiteY9" fmla="*/ 705961 h 866682"/>
              <a:gd name="connsiteX10" fmla="*/ 727098 w 1196834"/>
              <a:gd name="connsiteY10" fmla="*/ 705961 h 866682"/>
              <a:gd name="connsiteX11" fmla="*/ 727098 w 1196834"/>
              <a:gd name="connsiteY11" fmla="*/ 830241 h 866682"/>
              <a:gd name="connsiteX12" fmla="*/ 763455 w 1196834"/>
              <a:gd name="connsiteY12" fmla="*/ 866628 h 866682"/>
              <a:gd name="connsiteX13" fmla="*/ 789147 w 1196834"/>
              <a:gd name="connsiteY13" fmla="*/ 855994 h 86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6834" h="866682">
                <a:moveTo>
                  <a:pt x="1186163" y="458978"/>
                </a:moveTo>
                <a:cubicBezTo>
                  <a:pt x="1200342" y="444780"/>
                  <a:pt x="1200342" y="421791"/>
                  <a:pt x="1186163" y="407593"/>
                </a:cubicBezTo>
                <a:lnTo>
                  <a:pt x="789147" y="10578"/>
                </a:lnTo>
                <a:cubicBezTo>
                  <a:pt x="774968" y="-3612"/>
                  <a:pt x="751942" y="-3597"/>
                  <a:pt x="737702" y="10610"/>
                </a:cubicBezTo>
                <a:cubicBezTo>
                  <a:pt x="730916" y="17433"/>
                  <a:pt x="727098" y="26686"/>
                  <a:pt x="727098" y="36330"/>
                </a:cubicBezTo>
                <a:lnTo>
                  <a:pt x="727098" y="160610"/>
                </a:lnTo>
                <a:lnTo>
                  <a:pt x="36320" y="160610"/>
                </a:lnTo>
                <a:cubicBezTo>
                  <a:pt x="16263" y="160610"/>
                  <a:pt x="-37" y="176886"/>
                  <a:pt x="-37" y="196967"/>
                </a:cubicBezTo>
                <a:lnTo>
                  <a:pt x="-37" y="669605"/>
                </a:lnTo>
                <a:cubicBezTo>
                  <a:pt x="-37" y="689686"/>
                  <a:pt x="16263" y="705961"/>
                  <a:pt x="36320" y="705961"/>
                </a:cubicBezTo>
                <a:lnTo>
                  <a:pt x="727098" y="705961"/>
                </a:lnTo>
                <a:lnTo>
                  <a:pt x="727098" y="830241"/>
                </a:lnTo>
                <a:cubicBezTo>
                  <a:pt x="727098" y="850322"/>
                  <a:pt x="743338" y="866610"/>
                  <a:pt x="763455" y="866628"/>
                </a:cubicBezTo>
                <a:cubicBezTo>
                  <a:pt x="773089" y="866634"/>
                  <a:pt x="782300" y="862810"/>
                  <a:pt x="789147" y="855994"/>
                </a:cubicBezTo>
                <a:close/>
              </a:path>
            </a:pathLst>
          </a:custGeom>
          <a:solidFill>
            <a:schemeClr val="accent3"/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 useBgFill="1">
        <p:nvSpPr>
          <p:cNvPr id="33" name="任意多边形: 形状 78">
            <a:extLst>
              <a:ext uri="{FF2B5EF4-FFF2-40B4-BE49-F238E27FC236}">
                <a16:creationId xmlns:a16="http://schemas.microsoft.com/office/drawing/2014/main" id="{CC3B8A91-879D-77F4-B345-02838ADF4A75}"/>
              </a:ext>
            </a:extLst>
          </p:cNvPr>
          <p:cNvSpPr/>
          <p:nvPr/>
        </p:nvSpPr>
        <p:spPr>
          <a:xfrm rot="18900000" flipH="1">
            <a:off x="5113447" y="2200415"/>
            <a:ext cx="3044096" cy="3044041"/>
          </a:xfrm>
          <a:custGeom>
            <a:avLst/>
            <a:gdLst>
              <a:gd name="connsiteX0" fmla="*/ -37 w 900973"/>
              <a:gd name="connsiteY0" fmla="*/ 48396 h 900956"/>
              <a:gd name="connsiteX1" fmla="*/ 48439 w 900973"/>
              <a:gd name="connsiteY1" fmla="*/ -55 h 900956"/>
              <a:gd name="connsiteX2" fmla="*/ 82735 w 900973"/>
              <a:gd name="connsiteY2" fmla="*/ 14161 h 900956"/>
              <a:gd name="connsiteX3" fmla="*/ 886704 w 900973"/>
              <a:gd name="connsiteY3" fmla="*/ 818130 h 900956"/>
              <a:gd name="connsiteX4" fmla="*/ 886765 w 900973"/>
              <a:gd name="connsiteY4" fmla="*/ 886686 h 900956"/>
              <a:gd name="connsiteX5" fmla="*/ 852468 w 900973"/>
              <a:gd name="connsiteY5" fmla="*/ 900902 h 900956"/>
              <a:gd name="connsiteX6" fmla="*/ 48439 w 900973"/>
              <a:gd name="connsiteY6" fmla="*/ 900902 h 900956"/>
              <a:gd name="connsiteX7" fmla="*/ -37 w 900973"/>
              <a:gd name="connsiteY7" fmla="*/ 852426 h 90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73" h="900956">
                <a:moveTo>
                  <a:pt x="-37" y="48396"/>
                </a:moveTo>
                <a:cubicBezTo>
                  <a:pt x="-37" y="21626"/>
                  <a:pt x="21716" y="-67"/>
                  <a:pt x="48439" y="-55"/>
                </a:cubicBezTo>
                <a:cubicBezTo>
                  <a:pt x="61345" y="-49"/>
                  <a:pt x="73646" y="5065"/>
                  <a:pt x="82735" y="14161"/>
                </a:cubicBezTo>
                <a:lnTo>
                  <a:pt x="886704" y="818130"/>
                </a:lnTo>
                <a:cubicBezTo>
                  <a:pt x="905670" y="837047"/>
                  <a:pt x="905670" y="867745"/>
                  <a:pt x="886765" y="886686"/>
                </a:cubicBezTo>
                <a:cubicBezTo>
                  <a:pt x="877676" y="895782"/>
                  <a:pt x="865315" y="900896"/>
                  <a:pt x="852468" y="900902"/>
                </a:cubicBezTo>
                <a:lnTo>
                  <a:pt x="48439" y="900902"/>
                </a:lnTo>
                <a:cubicBezTo>
                  <a:pt x="21656" y="900902"/>
                  <a:pt x="-37" y="879197"/>
                  <a:pt x="-37" y="8524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6000000" scaled="0"/>
            <a:tileRect l="1634" t="-39277" r="-443882" b="-25211"/>
          </a:gradFill>
          <a:ln>
            <a:noFill/>
          </a:ln>
          <a:effectLst>
            <a:outerShdw blurRad="76200" dist="762000" sx="70000" sy="7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11BC55-B777-53DA-CE65-659BC537204C}"/>
              </a:ext>
            </a:extLst>
          </p:cNvPr>
          <p:cNvSpPr txBox="1"/>
          <p:nvPr/>
        </p:nvSpPr>
        <p:spPr>
          <a:xfrm>
            <a:off x="8864401" y="3460825"/>
            <a:ext cx="7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6" name="任意多边形: 形状 41">
            <a:extLst>
              <a:ext uri="{FF2B5EF4-FFF2-40B4-BE49-F238E27FC236}">
                <a16:creationId xmlns:a16="http://schemas.microsoft.com/office/drawing/2014/main" id="{731D49E1-A51F-0B49-420A-EA1C28F23130}"/>
              </a:ext>
            </a:extLst>
          </p:cNvPr>
          <p:cNvSpPr/>
          <p:nvPr/>
        </p:nvSpPr>
        <p:spPr>
          <a:xfrm>
            <a:off x="4134769" y="2801981"/>
            <a:ext cx="2542180" cy="1840908"/>
          </a:xfrm>
          <a:custGeom>
            <a:avLst/>
            <a:gdLst>
              <a:gd name="connsiteX0" fmla="*/ 1186163 w 1196834"/>
              <a:gd name="connsiteY0" fmla="*/ 458978 h 866682"/>
              <a:gd name="connsiteX1" fmla="*/ 1186163 w 1196834"/>
              <a:gd name="connsiteY1" fmla="*/ 407593 h 866682"/>
              <a:gd name="connsiteX2" fmla="*/ 789147 w 1196834"/>
              <a:gd name="connsiteY2" fmla="*/ 10578 h 866682"/>
              <a:gd name="connsiteX3" fmla="*/ 737702 w 1196834"/>
              <a:gd name="connsiteY3" fmla="*/ 10610 h 866682"/>
              <a:gd name="connsiteX4" fmla="*/ 727098 w 1196834"/>
              <a:gd name="connsiteY4" fmla="*/ 36330 h 866682"/>
              <a:gd name="connsiteX5" fmla="*/ 727098 w 1196834"/>
              <a:gd name="connsiteY5" fmla="*/ 160610 h 866682"/>
              <a:gd name="connsiteX6" fmla="*/ 36320 w 1196834"/>
              <a:gd name="connsiteY6" fmla="*/ 160610 h 866682"/>
              <a:gd name="connsiteX7" fmla="*/ -37 w 1196834"/>
              <a:gd name="connsiteY7" fmla="*/ 196967 h 866682"/>
              <a:gd name="connsiteX8" fmla="*/ -37 w 1196834"/>
              <a:gd name="connsiteY8" fmla="*/ 669605 h 866682"/>
              <a:gd name="connsiteX9" fmla="*/ 36320 w 1196834"/>
              <a:gd name="connsiteY9" fmla="*/ 705961 h 866682"/>
              <a:gd name="connsiteX10" fmla="*/ 727098 w 1196834"/>
              <a:gd name="connsiteY10" fmla="*/ 705961 h 866682"/>
              <a:gd name="connsiteX11" fmla="*/ 727098 w 1196834"/>
              <a:gd name="connsiteY11" fmla="*/ 830241 h 866682"/>
              <a:gd name="connsiteX12" fmla="*/ 763455 w 1196834"/>
              <a:gd name="connsiteY12" fmla="*/ 866628 h 866682"/>
              <a:gd name="connsiteX13" fmla="*/ 789147 w 1196834"/>
              <a:gd name="connsiteY13" fmla="*/ 855994 h 86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6834" h="866682">
                <a:moveTo>
                  <a:pt x="1186163" y="458978"/>
                </a:moveTo>
                <a:cubicBezTo>
                  <a:pt x="1200342" y="444780"/>
                  <a:pt x="1200342" y="421791"/>
                  <a:pt x="1186163" y="407593"/>
                </a:cubicBezTo>
                <a:lnTo>
                  <a:pt x="789147" y="10578"/>
                </a:lnTo>
                <a:cubicBezTo>
                  <a:pt x="774968" y="-3612"/>
                  <a:pt x="751942" y="-3597"/>
                  <a:pt x="737702" y="10610"/>
                </a:cubicBezTo>
                <a:cubicBezTo>
                  <a:pt x="730916" y="17433"/>
                  <a:pt x="727098" y="26686"/>
                  <a:pt x="727098" y="36330"/>
                </a:cubicBezTo>
                <a:lnTo>
                  <a:pt x="727098" y="160610"/>
                </a:lnTo>
                <a:lnTo>
                  <a:pt x="36320" y="160610"/>
                </a:lnTo>
                <a:cubicBezTo>
                  <a:pt x="16263" y="160610"/>
                  <a:pt x="-37" y="176886"/>
                  <a:pt x="-37" y="196967"/>
                </a:cubicBezTo>
                <a:lnTo>
                  <a:pt x="-37" y="669605"/>
                </a:lnTo>
                <a:cubicBezTo>
                  <a:pt x="-37" y="689686"/>
                  <a:pt x="16263" y="705961"/>
                  <a:pt x="36320" y="705961"/>
                </a:cubicBezTo>
                <a:lnTo>
                  <a:pt x="727098" y="705961"/>
                </a:lnTo>
                <a:lnTo>
                  <a:pt x="727098" y="830241"/>
                </a:lnTo>
                <a:cubicBezTo>
                  <a:pt x="727098" y="850322"/>
                  <a:pt x="743338" y="866610"/>
                  <a:pt x="763455" y="866628"/>
                </a:cubicBezTo>
                <a:cubicBezTo>
                  <a:pt x="773089" y="866634"/>
                  <a:pt x="782300" y="862810"/>
                  <a:pt x="789147" y="855994"/>
                </a:cubicBezTo>
                <a:close/>
              </a:path>
            </a:pathLst>
          </a:custGeom>
          <a:solidFill>
            <a:schemeClr val="accent2"/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 useBgFill="1">
        <p:nvSpPr>
          <p:cNvPr id="27" name="任意多边形: 形状 78">
            <a:extLst>
              <a:ext uri="{FF2B5EF4-FFF2-40B4-BE49-F238E27FC236}">
                <a16:creationId xmlns:a16="http://schemas.microsoft.com/office/drawing/2014/main" id="{B62E2608-781B-07A8-72C6-06609973FB66}"/>
              </a:ext>
            </a:extLst>
          </p:cNvPr>
          <p:cNvSpPr/>
          <p:nvPr/>
        </p:nvSpPr>
        <p:spPr>
          <a:xfrm rot="18900000" flipH="1">
            <a:off x="1859237" y="2200415"/>
            <a:ext cx="3044096" cy="3044041"/>
          </a:xfrm>
          <a:custGeom>
            <a:avLst/>
            <a:gdLst>
              <a:gd name="connsiteX0" fmla="*/ -37 w 900973"/>
              <a:gd name="connsiteY0" fmla="*/ 48396 h 900956"/>
              <a:gd name="connsiteX1" fmla="*/ 48439 w 900973"/>
              <a:gd name="connsiteY1" fmla="*/ -55 h 900956"/>
              <a:gd name="connsiteX2" fmla="*/ 82735 w 900973"/>
              <a:gd name="connsiteY2" fmla="*/ 14161 h 900956"/>
              <a:gd name="connsiteX3" fmla="*/ 886704 w 900973"/>
              <a:gd name="connsiteY3" fmla="*/ 818130 h 900956"/>
              <a:gd name="connsiteX4" fmla="*/ 886765 w 900973"/>
              <a:gd name="connsiteY4" fmla="*/ 886686 h 900956"/>
              <a:gd name="connsiteX5" fmla="*/ 852468 w 900973"/>
              <a:gd name="connsiteY5" fmla="*/ 900902 h 900956"/>
              <a:gd name="connsiteX6" fmla="*/ 48439 w 900973"/>
              <a:gd name="connsiteY6" fmla="*/ 900902 h 900956"/>
              <a:gd name="connsiteX7" fmla="*/ -37 w 900973"/>
              <a:gd name="connsiteY7" fmla="*/ 852426 h 90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73" h="900956">
                <a:moveTo>
                  <a:pt x="-37" y="48396"/>
                </a:moveTo>
                <a:cubicBezTo>
                  <a:pt x="-37" y="21626"/>
                  <a:pt x="21716" y="-67"/>
                  <a:pt x="48439" y="-55"/>
                </a:cubicBezTo>
                <a:cubicBezTo>
                  <a:pt x="61345" y="-49"/>
                  <a:pt x="73646" y="5065"/>
                  <a:pt x="82735" y="14161"/>
                </a:cubicBezTo>
                <a:lnTo>
                  <a:pt x="886704" y="818130"/>
                </a:lnTo>
                <a:cubicBezTo>
                  <a:pt x="905670" y="837047"/>
                  <a:pt x="905670" y="867745"/>
                  <a:pt x="886765" y="886686"/>
                </a:cubicBezTo>
                <a:cubicBezTo>
                  <a:pt x="877676" y="895782"/>
                  <a:pt x="865315" y="900896"/>
                  <a:pt x="852468" y="900902"/>
                </a:cubicBezTo>
                <a:lnTo>
                  <a:pt x="48439" y="900902"/>
                </a:lnTo>
                <a:cubicBezTo>
                  <a:pt x="21656" y="900902"/>
                  <a:pt x="-37" y="879197"/>
                  <a:pt x="-37" y="85242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6000000" scaled="0"/>
            <a:tileRect l="1634" t="-39277" r="-443882" b="-25211"/>
          </a:gradFill>
          <a:ln>
            <a:noFill/>
          </a:ln>
          <a:effectLst>
            <a:outerShdw blurRad="76200" dist="762000" sx="70000" sy="7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FF675D-65E8-CB92-14FA-07D6CEFDCD2B}"/>
              </a:ext>
            </a:extLst>
          </p:cNvPr>
          <p:cNvSpPr txBox="1"/>
          <p:nvPr/>
        </p:nvSpPr>
        <p:spPr>
          <a:xfrm>
            <a:off x="5610191" y="3460825"/>
            <a:ext cx="7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4" name="任意多边形: 形状 41">
            <a:extLst>
              <a:ext uri="{FF2B5EF4-FFF2-40B4-BE49-F238E27FC236}">
                <a16:creationId xmlns:a16="http://schemas.microsoft.com/office/drawing/2014/main" id="{C876942D-AF4F-2DB4-08F3-5C06F5433B7F}"/>
              </a:ext>
            </a:extLst>
          </p:cNvPr>
          <p:cNvSpPr/>
          <p:nvPr/>
        </p:nvSpPr>
        <p:spPr>
          <a:xfrm>
            <a:off x="880559" y="2801981"/>
            <a:ext cx="2542180" cy="1840908"/>
          </a:xfrm>
          <a:custGeom>
            <a:avLst/>
            <a:gdLst>
              <a:gd name="connsiteX0" fmla="*/ 1186163 w 1196834"/>
              <a:gd name="connsiteY0" fmla="*/ 458978 h 866682"/>
              <a:gd name="connsiteX1" fmla="*/ 1186163 w 1196834"/>
              <a:gd name="connsiteY1" fmla="*/ 407593 h 866682"/>
              <a:gd name="connsiteX2" fmla="*/ 789147 w 1196834"/>
              <a:gd name="connsiteY2" fmla="*/ 10578 h 866682"/>
              <a:gd name="connsiteX3" fmla="*/ 737702 w 1196834"/>
              <a:gd name="connsiteY3" fmla="*/ 10610 h 866682"/>
              <a:gd name="connsiteX4" fmla="*/ 727098 w 1196834"/>
              <a:gd name="connsiteY4" fmla="*/ 36330 h 866682"/>
              <a:gd name="connsiteX5" fmla="*/ 727098 w 1196834"/>
              <a:gd name="connsiteY5" fmla="*/ 160610 h 866682"/>
              <a:gd name="connsiteX6" fmla="*/ 36320 w 1196834"/>
              <a:gd name="connsiteY6" fmla="*/ 160610 h 866682"/>
              <a:gd name="connsiteX7" fmla="*/ -37 w 1196834"/>
              <a:gd name="connsiteY7" fmla="*/ 196967 h 866682"/>
              <a:gd name="connsiteX8" fmla="*/ -37 w 1196834"/>
              <a:gd name="connsiteY8" fmla="*/ 669605 h 866682"/>
              <a:gd name="connsiteX9" fmla="*/ 36320 w 1196834"/>
              <a:gd name="connsiteY9" fmla="*/ 705961 h 866682"/>
              <a:gd name="connsiteX10" fmla="*/ 727098 w 1196834"/>
              <a:gd name="connsiteY10" fmla="*/ 705961 h 866682"/>
              <a:gd name="connsiteX11" fmla="*/ 727098 w 1196834"/>
              <a:gd name="connsiteY11" fmla="*/ 830241 h 866682"/>
              <a:gd name="connsiteX12" fmla="*/ 763455 w 1196834"/>
              <a:gd name="connsiteY12" fmla="*/ 866628 h 866682"/>
              <a:gd name="connsiteX13" fmla="*/ 789147 w 1196834"/>
              <a:gd name="connsiteY13" fmla="*/ 855994 h 86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6834" h="866682">
                <a:moveTo>
                  <a:pt x="1186163" y="458978"/>
                </a:moveTo>
                <a:cubicBezTo>
                  <a:pt x="1200342" y="444780"/>
                  <a:pt x="1200342" y="421791"/>
                  <a:pt x="1186163" y="407593"/>
                </a:cubicBezTo>
                <a:lnTo>
                  <a:pt x="789147" y="10578"/>
                </a:lnTo>
                <a:cubicBezTo>
                  <a:pt x="774968" y="-3612"/>
                  <a:pt x="751942" y="-3597"/>
                  <a:pt x="737702" y="10610"/>
                </a:cubicBezTo>
                <a:cubicBezTo>
                  <a:pt x="730916" y="17433"/>
                  <a:pt x="727098" y="26686"/>
                  <a:pt x="727098" y="36330"/>
                </a:cubicBezTo>
                <a:lnTo>
                  <a:pt x="727098" y="160610"/>
                </a:lnTo>
                <a:lnTo>
                  <a:pt x="36320" y="160610"/>
                </a:lnTo>
                <a:cubicBezTo>
                  <a:pt x="16263" y="160610"/>
                  <a:pt x="-37" y="176886"/>
                  <a:pt x="-37" y="196967"/>
                </a:cubicBezTo>
                <a:lnTo>
                  <a:pt x="-37" y="669605"/>
                </a:lnTo>
                <a:cubicBezTo>
                  <a:pt x="-37" y="689686"/>
                  <a:pt x="16263" y="705961"/>
                  <a:pt x="36320" y="705961"/>
                </a:cubicBezTo>
                <a:lnTo>
                  <a:pt x="727098" y="705961"/>
                </a:lnTo>
                <a:lnTo>
                  <a:pt x="727098" y="830241"/>
                </a:lnTo>
                <a:cubicBezTo>
                  <a:pt x="727098" y="850322"/>
                  <a:pt x="743338" y="866610"/>
                  <a:pt x="763455" y="866628"/>
                </a:cubicBezTo>
                <a:cubicBezTo>
                  <a:pt x="773089" y="866634"/>
                  <a:pt x="782300" y="862810"/>
                  <a:pt x="789147" y="855994"/>
                </a:cubicBezTo>
                <a:close/>
              </a:path>
            </a:pathLst>
          </a:custGeom>
          <a:solidFill>
            <a:schemeClr val="accent1"/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 useBgFill="1">
        <p:nvSpPr>
          <p:cNvPr id="8" name="任意多边形: 形状 78">
            <a:extLst>
              <a:ext uri="{FF2B5EF4-FFF2-40B4-BE49-F238E27FC236}">
                <a16:creationId xmlns:a16="http://schemas.microsoft.com/office/drawing/2014/main" id="{ACDEDE51-049F-2862-0758-72410A56C532}"/>
              </a:ext>
            </a:extLst>
          </p:cNvPr>
          <p:cNvSpPr/>
          <p:nvPr/>
        </p:nvSpPr>
        <p:spPr>
          <a:xfrm rot="18900000" flipH="1">
            <a:off x="-1394973" y="2200415"/>
            <a:ext cx="3044096" cy="3044041"/>
          </a:xfrm>
          <a:custGeom>
            <a:avLst/>
            <a:gdLst>
              <a:gd name="connsiteX0" fmla="*/ -37 w 900973"/>
              <a:gd name="connsiteY0" fmla="*/ 48396 h 900956"/>
              <a:gd name="connsiteX1" fmla="*/ 48439 w 900973"/>
              <a:gd name="connsiteY1" fmla="*/ -55 h 900956"/>
              <a:gd name="connsiteX2" fmla="*/ 82735 w 900973"/>
              <a:gd name="connsiteY2" fmla="*/ 14161 h 900956"/>
              <a:gd name="connsiteX3" fmla="*/ 886704 w 900973"/>
              <a:gd name="connsiteY3" fmla="*/ 818130 h 900956"/>
              <a:gd name="connsiteX4" fmla="*/ 886765 w 900973"/>
              <a:gd name="connsiteY4" fmla="*/ 886686 h 900956"/>
              <a:gd name="connsiteX5" fmla="*/ 852468 w 900973"/>
              <a:gd name="connsiteY5" fmla="*/ 900902 h 900956"/>
              <a:gd name="connsiteX6" fmla="*/ 48439 w 900973"/>
              <a:gd name="connsiteY6" fmla="*/ 900902 h 900956"/>
              <a:gd name="connsiteX7" fmla="*/ -37 w 900973"/>
              <a:gd name="connsiteY7" fmla="*/ 852426 h 90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73" h="900956">
                <a:moveTo>
                  <a:pt x="-37" y="48396"/>
                </a:moveTo>
                <a:cubicBezTo>
                  <a:pt x="-37" y="21626"/>
                  <a:pt x="21716" y="-67"/>
                  <a:pt x="48439" y="-55"/>
                </a:cubicBezTo>
                <a:cubicBezTo>
                  <a:pt x="61345" y="-49"/>
                  <a:pt x="73646" y="5065"/>
                  <a:pt x="82735" y="14161"/>
                </a:cubicBezTo>
                <a:lnTo>
                  <a:pt x="886704" y="818130"/>
                </a:lnTo>
                <a:cubicBezTo>
                  <a:pt x="905670" y="837047"/>
                  <a:pt x="905670" y="867745"/>
                  <a:pt x="886765" y="886686"/>
                </a:cubicBezTo>
                <a:cubicBezTo>
                  <a:pt x="877676" y="895782"/>
                  <a:pt x="865315" y="900896"/>
                  <a:pt x="852468" y="900902"/>
                </a:cubicBezTo>
                <a:lnTo>
                  <a:pt x="48439" y="900902"/>
                </a:lnTo>
                <a:cubicBezTo>
                  <a:pt x="21656" y="900902"/>
                  <a:pt x="-37" y="879197"/>
                  <a:pt x="-37" y="852426"/>
                </a:cubicBezTo>
                <a:close/>
              </a:path>
            </a:pathLst>
          </a:custGeom>
          <a:ln>
            <a:noFill/>
          </a:ln>
          <a:effectLst>
            <a:outerShdw blurRad="76200" dist="762000" sx="70000" sy="7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FD4323-711B-6849-8701-05CD434962DE}"/>
              </a:ext>
            </a:extLst>
          </p:cNvPr>
          <p:cNvSpPr txBox="1"/>
          <p:nvPr/>
        </p:nvSpPr>
        <p:spPr>
          <a:xfrm>
            <a:off x="2355981" y="3460825"/>
            <a:ext cx="7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BC4887-AED9-BBDE-A45C-B45A904D001F}"/>
              </a:ext>
            </a:extLst>
          </p:cNvPr>
          <p:cNvGrpSpPr/>
          <p:nvPr/>
        </p:nvGrpSpPr>
        <p:grpSpPr>
          <a:xfrm>
            <a:off x="3538057" y="3331115"/>
            <a:ext cx="1425140" cy="1139709"/>
            <a:chOff x="975416" y="1774037"/>
            <a:chExt cx="2409473" cy="1012593"/>
          </a:xfrm>
        </p:grpSpPr>
        <p:sp>
          <p:nvSpPr>
            <p:cNvPr id="36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128CBA01-3B11-0DBE-613A-F7A2ED264AEF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774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39" name=".01">
              <a:extLst>
                <a:ext uri="{FF2B5EF4-FFF2-40B4-BE49-F238E27FC236}">
                  <a16:creationId xmlns:a16="http://schemas.microsoft.com/office/drawing/2014/main" id="{1696EDE6-9682-809C-BB40-F338F10683C4}"/>
                </a:ext>
              </a:extLst>
            </p:cNvPr>
            <p:cNvSpPr txBox="1"/>
            <p:nvPr/>
          </p:nvSpPr>
          <p:spPr>
            <a:xfrm>
              <a:off x="975416" y="1774037"/>
              <a:ext cx="2409473" cy="288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r>
                <a:rPr lang="en-US" sz="1600" dirty="0">
                  <a:solidFill>
                    <a:schemeClr val="accent1"/>
                  </a:solidFill>
                </a:rPr>
                <a:t>Info data</a:t>
              </a:r>
              <a:endParaRPr sz="16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D788C85-6B7C-8E42-E4D2-4AC9C15B6139}"/>
              </a:ext>
            </a:extLst>
          </p:cNvPr>
          <p:cNvGrpSpPr/>
          <p:nvPr/>
        </p:nvGrpSpPr>
        <p:grpSpPr>
          <a:xfrm>
            <a:off x="6791290" y="3331115"/>
            <a:ext cx="1425140" cy="1139709"/>
            <a:chOff x="975416" y="1774037"/>
            <a:chExt cx="2409473" cy="1012593"/>
          </a:xfrm>
        </p:grpSpPr>
        <p:sp>
          <p:nvSpPr>
            <p:cNvPr id="41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4789F772-31F9-9571-3F63-0A2F003E32AC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774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42" name=".01">
              <a:extLst>
                <a:ext uri="{FF2B5EF4-FFF2-40B4-BE49-F238E27FC236}">
                  <a16:creationId xmlns:a16="http://schemas.microsoft.com/office/drawing/2014/main" id="{9E2C5C53-E9DA-E052-BBF7-E365ACF8293C}"/>
                </a:ext>
              </a:extLst>
            </p:cNvPr>
            <p:cNvSpPr txBox="1"/>
            <p:nvPr/>
          </p:nvSpPr>
          <p:spPr>
            <a:xfrm>
              <a:off x="975416" y="1774037"/>
              <a:ext cx="2409473" cy="288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r>
                <a:rPr lang="en-US" sz="1600" dirty="0">
                  <a:solidFill>
                    <a:schemeClr val="accent2"/>
                  </a:solidFill>
                </a:rPr>
                <a:t>Info data</a:t>
              </a:r>
              <a:endParaRPr sz="16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6E8C82-D140-CB2D-ACC6-8F3588865807}"/>
              </a:ext>
            </a:extLst>
          </p:cNvPr>
          <p:cNvGrpSpPr/>
          <p:nvPr/>
        </p:nvGrpSpPr>
        <p:grpSpPr>
          <a:xfrm>
            <a:off x="10045500" y="3331115"/>
            <a:ext cx="1425140" cy="1139709"/>
            <a:chOff x="975416" y="1774037"/>
            <a:chExt cx="2409473" cy="1012593"/>
          </a:xfrm>
        </p:grpSpPr>
        <p:sp>
          <p:nvSpPr>
            <p:cNvPr id="44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A65C37CE-EE21-7852-6B4A-AC5B0FFBEB36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774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45" name=".01">
              <a:extLst>
                <a:ext uri="{FF2B5EF4-FFF2-40B4-BE49-F238E27FC236}">
                  <a16:creationId xmlns:a16="http://schemas.microsoft.com/office/drawing/2014/main" id="{D63096DD-8022-8F1C-F7CB-98873EA19F5E}"/>
                </a:ext>
              </a:extLst>
            </p:cNvPr>
            <p:cNvSpPr txBox="1"/>
            <p:nvPr/>
          </p:nvSpPr>
          <p:spPr>
            <a:xfrm>
              <a:off x="975416" y="1774037"/>
              <a:ext cx="2409473" cy="288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r>
                <a:rPr lang="en-US" sz="1600" dirty="0">
                  <a:solidFill>
                    <a:schemeClr val="accent3"/>
                  </a:solidFill>
                </a:rPr>
                <a:t>Info data</a:t>
              </a:r>
              <a:endParaRPr sz="1600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46" name="Graphic 45" descr="Cell Tower with solid fill">
            <a:extLst>
              <a:ext uri="{FF2B5EF4-FFF2-40B4-BE49-F238E27FC236}">
                <a16:creationId xmlns:a16="http://schemas.microsoft.com/office/drawing/2014/main" id="{46B513AE-5994-038F-5725-EB96BF177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1290" y="2669897"/>
            <a:ext cx="540000" cy="540000"/>
          </a:xfrm>
          <a:prstGeom prst="rect">
            <a:avLst/>
          </a:prstGeom>
        </p:spPr>
      </p:pic>
      <p:pic>
        <p:nvPicPr>
          <p:cNvPr id="47" name="Graphic 46" descr="Chemicals with solid fill">
            <a:extLst>
              <a:ext uri="{FF2B5EF4-FFF2-40B4-BE49-F238E27FC236}">
                <a16:creationId xmlns:a16="http://schemas.microsoft.com/office/drawing/2014/main" id="{BBBB43C6-397F-942A-B2A8-31AA2D95B7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45500" y="2669897"/>
            <a:ext cx="540000" cy="540000"/>
          </a:xfrm>
          <a:prstGeom prst="rect">
            <a:avLst/>
          </a:prstGeom>
        </p:spPr>
      </p:pic>
      <p:pic>
        <p:nvPicPr>
          <p:cNvPr id="48" name="Graphic 47" descr="Cloud Computing with solid fill">
            <a:extLst>
              <a:ext uri="{FF2B5EF4-FFF2-40B4-BE49-F238E27FC236}">
                <a16:creationId xmlns:a16="http://schemas.microsoft.com/office/drawing/2014/main" id="{F99D8B69-B702-0546-71B7-23E11BEC3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8057" y="266989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0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6" name="Arrow: Bent 5">
            <a:extLst>
              <a:ext uri="{FF2B5EF4-FFF2-40B4-BE49-F238E27FC236}">
                <a16:creationId xmlns:a16="http://schemas.microsoft.com/office/drawing/2014/main" id="{A8F401FC-5D3A-B38E-87CA-110B9D10E701}"/>
              </a:ext>
            </a:extLst>
          </p:cNvPr>
          <p:cNvSpPr/>
          <p:nvPr/>
        </p:nvSpPr>
        <p:spPr>
          <a:xfrm rot="5400000" flipH="1" flipV="1">
            <a:off x="6456448" y="2245401"/>
            <a:ext cx="666743" cy="2266585"/>
          </a:xfrm>
          <a:prstGeom prst="bentArrow">
            <a:avLst>
              <a:gd name="adj1" fmla="val 15080"/>
              <a:gd name="adj2" fmla="val 50000"/>
              <a:gd name="adj3" fmla="val 0"/>
              <a:gd name="adj4" fmla="val 100000"/>
            </a:avLst>
          </a:prstGeom>
          <a:gradFill>
            <a:gsLst>
              <a:gs pos="43000">
                <a:schemeClr val="accent1"/>
              </a:gs>
              <a:gs pos="80000">
                <a:schemeClr val="accent2"/>
              </a:gs>
            </a:gsLst>
            <a:lin ang="60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844336F1-6B0E-2FEA-A150-A47BA96B4147}"/>
              </a:ext>
            </a:extLst>
          </p:cNvPr>
          <p:cNvSpPr/>
          <p:nvPr/>
        </p:nvSpPr>
        <p:spPr>
          <a:xfrm rot="16200000" flipH="1">
            <a:off x="6456448" y="3010638"/>
            <a:ext cx="666743" cy="2266585"/>
          </a:xfrm>
          <a:prstGeom prst="bentArrow">
            <a:avLst>
              <a:gd name="adj1" fmla="val 15080"/>
              <a:gd name="adj2" fmla="val 50000"/>
              <a:gd name="adj3" fmla="val 0"/>
              <a:gd name="adj4" fmla="val 100000"/>
            </a:avLst>
          </a:prstGeom>
          <a:gradFill>
            <a:gsLst>
              <a:gs pos="25000">
                <a:schemeClr val="accent4"/>
              </a:gs>
              <a:gs pos="78000">
                <a:schemeClr val="accent2"/>
              </a:gs>
            </a:gsLst>
            <a:lin ang="60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950D3D-5CAB-D54D-ED43-424FBAC3D2B6}"/>
              </a:ext>
            </a:extLst>
          </p:cNvPr>
          <p:cNvSpPr/>
          <p:nvPr/>
        </p:nvSpPr>
        <p:spPr>
          <a:xfrm>
            <a:off x="5403428" y="3712066"/>
            <a:ext cx="2519684" cy="98492"/>
          </a:xfrm>
          <a:prstGeom prst="rect">
            <a:avLst/>
          </a:prstGeom>
          <a:gradFill>
            <a:gsLst>
              <a:gs pos="78000">
                <a:schemeClr val="accent3"/>
              </a:gs>
              <a:gs pos="20000">
                <a:schemeClr val="accent2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4722F5-ABBB-7ABF-D89F-96DCDE740F3B}"/>
              </a:ext>
            </a:extLst>
          </p:cNvPr>
          <p:cNvGrpSpPr/>
          <p:nvPr/>
        </p:nvGrpSpPr>
        <p:grpSpPr>
          <a:xfrm>
            <a:off x="5656527" y="2453368"/>
            <a:ext cx="660511" cy="660511"/>
            <a:chOff x="1970139" y="1976694"/>
            <a:chExt cx="660511" cy="66051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339315F-EC86-3E6D-6F53-3E9F72F604D2}"/>
                </a:ext>
              </a:extLst>
            </p:cNvPr>
            <p:cNvSpPr/>
            <p:nvPr/>
          </p:nvSpPr>
          <p:spPr>
            <a:xfrm>
              <a:off x="1970139" y="1976694"/>
              <a:ext cx="660511" cy="6605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F246F0F-775B-4F82-EE5F-84E32384F8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8394" y="2054949"/>
              <a:ext cx="504000" cy="50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541C12-A940-CF00-AB45-8CAE6B705F2A}"/>
              </a:ext>
            </a:extLst>
          </p:cNvPr>
          <p:cNvGrpSpPr/>
          <p:nvPr/>
        </p:nvGrpSpPr>
        <p:grpSpPr>
          <a:xfrm>
            <a:off x="4772354" y="3431056"/>
            <a:ext cx="660511" cy="660511"/>
            <a:chOff x="1970139" y="1976694"/>
            <a:chExt cx="660511" cy="66051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140C534-9758-0559-F86D-04FCCB714E5B}"/>
                </a:ext>
              </a:extLst>
            </p:cNvPr>
            <p:cNvSpPr/>
            <p:nvPr/>
          </p:nvSpPr>
          <p:spPr>
            <a:xfrm>
              <a:off x="1970139" y="1976694"/>
              <a:ext cx="660511" cy="66051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1018F07-EF9E-0643-F133-EB01C4A2E7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8394" y="2054949"/>
              <a:ext cx="504000" cy="50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3B35EB-119F-DF6A-1629-864DB2C34947}"/>
              </a:ext>
            </a:extLst>
          </p:cNvPr>
          <p:cNvGrpSpPr/>
          <p:nvPr/>
        </p:nvGrpSpPr>
        <p:grpSpPr>
          <a:xfrm>
            <a:off x="5656527" y="4408745"/>
            <a:ext cx="660511" cy="660511"/>
            <a:chOff x="1970139" y="1976694"/>
            <a:chExt cx="660511" cy="66051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6CFC293-4045-7E99-4FFC-BC46BC794D9F}"/>
                </a:ext>
              </a:extLst>
            </p:cNvPr>
            <p:cNvSpPr/>
            <p:nvPr/>
          </p:nvSpPr>
          <p:spPr>
            <a:xfrm>
              <a:off x="1970139" y="1976694"/>
              <a:ext cx="660511" cy="66051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2A69F61-7FEB-E557-2DC1-DC957FCDAC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8394" y="2054949"/>
              <a:ext cx="504000" cy="50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144BA4A4-CFAD-7830-B740-B23448CC7717}"/>
              </a:ext>
            </a:extLst>
          </p:cNvPr>
          <p:cNvSpPr/>
          <p:nvPr/>
        </p:nvSpPr>
        <p:spPr>
          <a:xfrm>
            <a:off x="7923112" y="3427939"/>
            <a:ext cx="2084828" cy="666744"/>
          </a:xfrm>
          <a:prstGeom prst="rightArrow">
            <a:avLst>
              <a:gd name="adj1" fmla="val 45357"/>
              <a:gd name="adj2" fmla="val 609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41AB24-D190-1F07-A665-23C3A7B97D2E}"/>
              </a:ext>
            </a:extLst>
          </p:cNvPr>
          <p:cNvGrpSpPr/>
          <p:nvPr/>
        </p:nvGrpSpPr>
        <p:grpSpPr>
          <a:xfrm>
            <a:off x="7581359" y="3256237"/>
            <a:ext cx="1021221" cy="1021221"/>
            <a:chOff x="1970139" y="1976694"/>
            <a:chExt cx="660511" cy="660511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223354D-F57C-6E84-585C-29AD64015E88}"/>
                </a:ext>
              </a:extLst>
            </p:cNvPr>
            <p:cNvSpPr/>
            <p:nvPr/>
          </p:nvSpPr>
          <p:spPr>
            <a:xfrm>
              <a:off x="1970139" y="1976694"/>
              <a:ext cx="660511" cy="6605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96CCC68-0BFA-FC29-DC9E-FA9746D8C0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8394" y="2054949"/>
              <a:ext cx="504000" cy="50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DF59DB-60FF-32F6-D71F-B0A66B010317}"/>
              </a:ext>
            </a:extLst>
          </p:cNvPr>
          <p:cNvGrpSpPr/>
          <p:nvPr/>
        </p:nvGrpSpPr>
        <p:grpSpPr>
          <a:xfrm>
            <a:off x="2190205" y="3326878"/>
            <a:ext cx="2202104" cy="868865"/>
            <a:chOff x="975416" y="1761732"/>
            <a:chExt cx="2409473" cy="771957"/>
          </a:xfrm>
        </p:grpSpPr>
        <p:sp>
          <p:nvSpPr>
            <p:cNvPr id="28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F96CDD25-8021-7E63-3AAD-794F83301663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29" name=".01">
              <a:extLst>
                <a:ext uri="{FF2B5EF4-FFF2-40B4-BE49-F238E27FC236}">
                  <a16:creationId xmlns:a16="http://schemas.microsoft.com/office/drawing/2014/main" id="{7D496EB9-EF73-B3E1-4244-D35CA3520808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accent3"/>
                  </a:solidFill>
                </a:rPr>
                <a:t>Info data</a:t>
              </a:r>
              <a:endParaRPr sz="18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CC0A369-DB33-8EA3-6E26-F535D413FB16}"/>
              </a:ext>
            </a:extLst>
          </p:cNvPr>
          <p:cNvGrpSpPr/>
          <p:nvPr/>
        </p:nvGrpSpPr>
        <p:grpSpPr>
          <a:xfrm>
            <a:off x="3383161" y="2369738"/>
            <a:ext cx="2202104" cy="868865"/>
            <a:chOff x="975416" y="1761732"/>
            <a:chExt cx="2409473" cy="771957"/>
          </a:xfrm>
        </p:grpSpPr>
        <p:sp>
          <p:nvSpPr>
            <p:cNvPr id="49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5EAC6327-FB50-6CC4-4FEC-4CAB687FF4F9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50" name=".01">
              <a:extLst>
                <a:ext uri="{FF2B5EF4-FFF2-40B4-BE49-F238E27FC236}">
                  <a16:creationId xmlns:a16="http://schemas.microsoft.com/office/drawing/2014/main" id="{29565D2F-1768-6CE3-9353-33A0A279B7F6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accent1"/>
                  </a:solidFill>
                </a:rPr>
                <a:t>Info data</a:t>
              </a:r>
              <a:endParaRPr sz="18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878DF1B-3F0E-DC4C-3AAF-E73C40710A3D}"/>
              </a:ext>
            </a:extLst>
          </p:cNvPr>
          <p:cNvGrpSpPr/>
          <p:nvPr/>
        </p:nvGrpSpPr>
        <p:grpSpPr>
          <a:xfrm>
            <a:off x="3291257" y="4294321"/>
            <a:ext cx="2202104" cy="868865"/>
            <a:chOff x="975416" y="1761732"/>
            <a:chExt cx="2409473" cy="771957"/>
          </a:xfrm>
        </p:grpSpPr>
        <p:sp>
          <p:nvSpPr>
            <p:cNvPr id="52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6152F7F3-3FF9-0CF8-70FC-4A1DFF70703A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53" name=".01">
              <a:extLst>
                <a:ext uri="{FF2B5EF4-FFF2-40B4-BE49-F238E27FC236}">
                  <a16:creationId xmlns:a16="http://schemas.microsoft.com/office/drawing/2014/main" id="{3E6DBCE4-E203-7B1A-57D6-43BFCB686549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accent4"/>
                  </a:solidFill>
                </a:rPr>
                <a:t>Info data</a:t>
              </a:r>
              <a:endParaRPr sz="1800" dirty="0">
                <a:solidFill>
                  <a:schemeClr val="accent4"/>
                </a:solidFill>
              </a:endParaRPr>
            </a:p>
          </p:txBody>
        </p:sp>
      </p:grpSp>
      <p:pic>
        <p:nvPicPr>
          <p:cNvPr id="54" name="Graphic 53" descr="Cell Tower with solid fill">
            <a:extLst>
              <a:ext uri="{FF2B5EF4-FFF2-40B4-BE49-F238E27FC236}">
                <a16:creationId xmlns:a16="http://schemas.microsoft.com/office/drawing/2014/main" id="{EDA1CEAE-3BA3-8870-6690-4F8EDD68B9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5387" y="4559000"/>
            <a:ext cx="360000" cy="360000"/>
          </a:xfrm>
          <a:prstGeom prst="rect">
            <a:avLst/>
          </a:prstGeom>
        </p:spPr>
      </p:pic>
      <p:pic>
        <p:nvPicPr>
          <p:cNvPr id="55" name="Graphic 54" descr="Chemicals with solid fill">
            <a:extLst>
              <a:ext uri="{FF2B5EF4-FFF2-40B4-BE49-F238E27FC236}">
                <a16:creationId xmlns:a16="http://schemas.microsoft.com/office/drawing/2014/main" id="{869E85E9-E8A6-ED4E-458A-CB0162085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7275" y="3542851"/>
            <a:ext cx="360000" cy="360000"/>
          </a:xfrm>
          <a:prstGeom prst="rect">
            <a:avLst/>
          </a:prstGeom>
        </p:spPr>
      </p:pic>
      <p:pic>
        <p:nvPicPr>
          <p:cNvPr id="56" name="Graphic 55" descr="Cloud Computing with solid fill">
            <a:extLst>
              <a:ext uri="{FF2B5EF4-FFF2-40B4-BE49-F238E27FC236}">
                <a16:creationId xmlns:a16="http://schemas.microsoft.com/office/drawing/2014/main" id="{7A5C9AA5-32FC-2AC0-7147-E11AA0059A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5387" y="2603623"/>
            <a:ext cx="360000" cy="360000"/>
          </a:xfrm>
          <a:prstGeom prst="rect">
            <a:avLst/>
          </a:prstGeom>
        </p:spPr>
      </p:pic>
      <p:pic>
        <p:nvPicPr>
          <p:cNvPr id="58" name="Graphic 57" descr="Angel face outline with solid fill">
            <a:extLst>
              <a:ext uri="{FF2B5EF4-FFF2-40B4-BE49-F238E27FC236}">
                <a16:creationId xmlns:a16="http://schemas.microsoft.com/office/drawing/2014/main" id="{32338613-43A3-FB45-5901-F065ABA866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0948" y="3498350"/>
            <a:ext cx="540000" cy="54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A7DCD170-E6C4-EFF7-9472-7F5FDC29D4CC}"/>
              </a:ext>
            </a:extLst>
          </p:cNvPr>
          <p:cNvSpPr txBox="1"/>
          <p:nvPr/>
        </p:nvSpPr>
        <p:spPr>
          <a:xfrm>
            <a:off x="8581710" y="3603095"/>
            <a:ext cx="1131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YOURTITLE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64ACC23-246B-6DE5-F910-99958BFD21E9}"/>
              </a:ext>
            </a:extLst>
          </p:cNvPr>
          <p:cNvGrpSpPr/>
          <p:nvPr/>
        </p:nvGrpSpPr>
        <p:grpSpPr>
          <a:xfrm>
            <a:off x="6989896" y="4555960"/>
            <a:ext cx="2202104" cy="868865"/>
            <a:chOff x="975416" y="1761732"/>
            <a:chExt cx="2409473" cy="771957"/>
          </a:xfrm>
        </p:grpSpPr>
        <p:sp>
          <p:nvSpPr>
            <p:cNvPr id="61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45264C40-D504-5ADA-A5B3-F68ADF382C05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62" name=".01">
              <a:extLst>
                <a:ext uri="{FF2B5EF4-FFF2-40B4-BE49-F238E27FC236}">
                  <a16:creationId xmlns:a16="http://schemas.microsoft.com/office/drawing/2014/main" id="{51DED3C5-A621-1241-A624-0DF66B34EF63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accent2"/>
                  </a:solidFill>
                </a:rPr>
                <a:t>Info data</a:t>
              </a:r>
              <a:endParaRPr sz="18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165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AA60E31-68EA-0F93-8E33-2D5DBB27EFEC}"/>
              </a:ext>
            </a:extLst>
          </p:cNvPr>
          <p:cNvGrpSpPr/>
          <p:nvPr/>
        </p:nvGrpSpPr>
        <p:grpSpPr>
          <a:xfrm>
            <a:off x="4236622" y="2515428"/>
            <a:ext cx="3725027" cy="4250393"/>
            <a:chOff x="4236622" y="2200468"/>
            <a:chExt cx="3725027" cy="425039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7D34EE9-4665-5957-3404-629AFCE33FD4}"/>
                </a:ext>
              </a:extLst>
            </p:cNvPr>
            <p:cNvSpPr/>
            <p:nvPr/>
          </p:nvSpPr>
          <p:spPr>
            <a:xfrm rot="7839481" flipH="1">
              <a:off x="5660192" y="4316004"/>
              <a:ext cx="1743603" cy="1372280"/>
            </a:xfrm>
            <a:custGeom>
              <a:avLst/>
              <a:gdLst>
                <a:gd name="connsiteX0" fmla="*/ 1743603 w 1743603"/>
                <a:gd name="connsiteY0" fmla="*/ 1296063 h 1372280"/>
                <a:gd name="connsiteX1" fmla="*/ 1678143 w 1743603"/>
                <a:gd name="connsiteY1" fmla="*/ 1372280 h 1372280"/>
                <a:gd name="connsiteX2" fmla="*/ 1279810 w 1743603"/>
                <a:gd name="connsiteY2" fmla="*/ 1372280 h 1372280"/>
                <a:gd name="connsiteX3" fmla="*/ 0 w 1743603"/>
                <a:gd name="connsiteY3" fmla="*/ 273100 h 1372280"/>
                <a:gd name="connsiteX4" fmla="*/ 234556 w 1743603"/>
                <a:gd name="connsiteY4" fmla="*/ 0 h 1372280"/>
                <a:gd name="connsiteX5" fmla="*/ 1743603 w 1743603"/>
                <a:gd name="connsiteY5" fmla="*/ 1296063 h 137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603" h="1372280">
                  <a:moveTo>
                    <a:pt x="1743603" y="1296063"/>
                  </a:moveTo>
                  <a:lnTo>
                    <a:pt x="1678143" y="1372280"/>
                  </a:lnTo>
                  <a:lnTo>
                    <a:pt x="1279810" y="1372280"/>
                  </a:lnTo>
                  <a:lnTo>
                    <a:pt x="0" y="273100"/>
                  </a:lnTo>
                  <a:lnTo>
                    <a:pt x="234556" y="0"/>
                  </a:lnTo>
                  <a:lnTo>
                    <a:pt x="1743603" y="129606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F19FE33-81FD-80CB-BB1F-69FEF2D12CE0}"/>
                </a:ext>
              </a:extLst>
            </p:cNvPr>
            <p:cNvSpPr/>
            <p:nvPr/>
          </p:nvSpPr>
          <p:spPr>
            <a:xfrm flipH="1">
              <a:off x="6296406" y="3718464"/>
              <a:ext cx="338877" cy="583752"/>
            </a:xfrm>
            <a:custGeom>
              <a:avLst/>
              <a:gdLst>
                <a:gd name="connsiteX0" fmla="*/ 0 w 360000"/>
                <a:gd name="connsiteY0" fmla="*/ 0 h 697064"/>
                <a:gd name="connsiteX1" fmla="*/ 10019 w 360000"/>
                <a:gd name="connsiteY1" fmla="*/ 6058 h 697064"/>
                <a:gd name="connsiteX2" fmla="*/ 88470 w 360000"/>
                <a:gd name="connsiteY2" fmla="*/ 64568 h 697064"/>
                <a:gd name="connsiteX3" fmla="*/ 103883 w 360000"/>
                <a:gd name="connsiteY3" fmla="*/ 78807 h 697064"/>
                <a:gd name="connsiteX4" fmla="*/ 111574 w 360000"/>
                <a:gd name="connsiteY4" fmla="*/ 84404 h 697064"/>
                <a:gd name="connsiteX5" fmla="*/ 137595 w 360000"/>
                <a:gd name="connsiteY5" fmla="*/ 109950 h 697064"/>
                <a:gd name="connsiteX6" fmla="*/ 158149 w 360000"/>
                <a:gd name="connsiteY6" fmla="*/ 128937 h 697064"/>
                <a:gd name="connsiteX7" fmla="*/ 164850 w 360000"/>
                <a:gd name="connsiteY7" fmla="*/ 136707 h 697064"/>
                <a:gd name="connsiteX8" fmla="*/ 174148 w 360000"/>
                <a:gd name="connsiteY8" fmla="*/ 145834 h 697064"/>
                <a:gd name="connsiteX9" fmla="*/ 202748 w 360000"/>
                <a:gd name="connsiteY9" fmla="*/ 180647 h 697064"/>
                <a:gd name="connsiteX10" fmla="*/ 218515 w 360000"/>
                <a:gd name="connsiteY10" fmla="*/ 198927 h 697064"/>
                <a:gd name="connsiteX11" fmla="*/ 221826 w 360000"/>
                <a:gd name="connsiteY11" fmla="*/ 203869 h 697064"/>
                <a:gd name="connsiteX12" fmla="*/ 228426 w 360000"/>
                <a:gd name="connsiteY12" fmla="*/ 211902 h 697064"/>
                <a:gd name="connsiteX13" fmla="*/ 262069 w 360000"/>
                <a:gd name="connsiteY13" fmla="*/ 263921 h 697064"/>
                <a:gd name="connsiteX14" fmla="*/ 269026 w 360000"/>
                <a:gd name="connsiteY14" fmla="*/ 274303 h 697064"/>
                <a:gd name="connsiteX15" fmla="*/ 269840 w 360000"/>
                <a:gd name="connsiteY15" fmla="*/ 275937 h 697064"/>
                <a:gd name="connsiteX16" fmla="*/ 274001 w 360000"/>
                <a:gd name="connsiteY16" fmla="*/ 282370 h 697064"/>
                <a:gd name="connsiteX17" fmla="*/ 310465 w 360000"/>
                <a:gd name="connsiteY17" fmla="*/ 357003 h 697064"/>
                <a:gd name="connsiteX18" fmla="*/ 323306 w 360000"/>
                <a:gd name="connsiteY18" fmla="*/ 396301 h 697064"/>
                <a:gd name="connsiteX19" fmla="*/ 338321 w 360000"/>
                <a:gd name="connsiteY19" fmla="*/ 440264 h 697064"/>
                <a:gd name="connsiteX20" fmla="*/ 338321 w 360000"/>
                <a:gd name="connsiteY20" fmla="*/ 440265 h 697064"/>
                <a:gd name="connsiteX21" fmla="*/ 338321 w 360000"/>
                <a:gd name="connsiteY21" fmla="*/ 440265 h 697064"/>
                <a:gd name="connsiteX22" fmla="*/ 338583 w 360000"/>
                <a:gd name="connsiteY22" fmla="*/ 443055 h 697064"/>
                <a:gd name="connsiteX23" fmla="*/ 341277 w 360000"/>
                <a:gd name="connsiteY23" fmla="*/ 451299 h 697064"/>
                <a:gd name="connsiteX24" fmla="*/ 338321 w 360000"/>
                <a:gd name="connsiteY24" fmla="*/ 440265 h 697064"/>
                <a:gd name="connsiteX25" fmla="*/ 338321 w 360000"/>
                <a:gd name="connsiteY25" fmla="*/ 440264 h 697064"/>
                <a:gd name="connsiteX26" fmla="*/ 338321 w 360000"/>
                <a:gd name="connsiteY26" fmla="*/ 440264 h 697064"/>
                <a:gd name="connsiteX27" fmla="*/ 360000 w 360000"/>
                <a:gd name="connsiteY27" fmla="*/ 498494 h 697064"/>
                <a:gd name="connsiteX28" fmla="*/ 360000 w 360000"/>
                <a:gd name="connsiteY28" fmla="*/ 521175 h 697064"/>
                <a:gd name="connsiteX29" fmla="*/ 342494 w 360000"/>
                <a:gd name="connsiteY29" fmla="*/ 455839 h 697064"/>
                <a:gd name="connsiteX30" fmla="*/ 358821 w 360000"/>
                <a:gd name="connsiteY30" fmla="*/ 556952 h 697064"/>
                <a:gd name="connsiteX31" fmla="*/ 359425 w 360000"/>
                <a:gd name="connsiteY31" fmla="*/ 657397 h 697064"/>
                <a:gd name="connsiteX32" fmla="*/ 360000 w 360000"/>
                <a:gd name="connsiteY32" fmla="*/ 657251 h 697064"/>
                <a:gd name="connsiteX33" fmla="*/ 360000 w 360000"/>
                <a:gd name="connsiteY33" fmla="*/ 697064 h 697064"/>
                <a:gd name="connsiteX34" fmla="*/ 346636 w 360000"/>
                <a:gd name="connsiteY34" fmla="*/ 660648 h 697064"/>
                <a:gd name="connsiteX35" fmla="*/ 354404 w 360000"/>
                <a:gd name="connsiteY35" fmla="*/ 658673 h 697064"/>
                <a:gd name="connsiteX36" fmla="*/ 258548 w 360000"/>
                <a:gd name="connsiteY36" fmla="*/ 543776 h 697064"/>
                <a:gd name="connsiteX37" fmla="*/ 59073 w 360000"/>
                <a:gd name="connsiteY37" fmla="*/ 394604 h 697064"/>
                <a:gd name="connsiteX38" fmla="*/ 0 w 360000"/>
                <a:gd name="connsiteY38" fmla="*/ 365150 h 69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60000" h="697064">
                  <a:moveTo>
                    <a:pt x="0" y="0"/>
                  </a:moveTo>
                  <a:lnTo>
                    <a:pt x="10019" y="6058"/>
                  </a:lnTo>
                  <a:cubicBezTo>
                    <a:pt x="37571" y="24559"/>
                    <a:pt x="63752" y="44075"/>
                    <a:pt x="88470" y="64568"/>
                  </a:cubicBezTo>
                  <a:lnTo>
                    <a:pt x="103883" y="78807"/>
                  </a:lnTo>
                  <a:lnTo>
                    <a:pt x="111574" y="84404"/>
                  </a:lnTo>
                  <a:lnTo>
                    <a:pt x="137595" y="109950"/>
                  </a:lnTo>
                  <a:lnTo>
                    <a:pt x="158149" y="128937"/>
                  </a:lnTo>
                  <a:lnTo>
                    <a:pt x="164850" y="136707"/>
                  </a:lnTo>
                  <a:lnTo>
                    <a:pt x="174148" y="145834"/>
                  </a:lnTo>
                  <a:lnTo>
                    <a:pt x="202748" y="180647"/>
                  </a:lnTo>
                  <a:lnTo>
                    <a:pt x="218515" y="198927"/>
                  </a:lnTo>
                  <a:lnTo>
                    <a:pt x="221826" y="203869"/>
                  </a:lnTo>
                  <a:lnTo>
                    <a:pt x="228426" y="211902"/>
                  </a:lnTo>
                  <a:lnTo>
                    <a:pt x="262069" y="263921"/>
                  </a:lnTo>
                  <a:lnTo>
                    <a:pt x="269026" y="274303"/>
                  </a:lnTo>
                  <a:lnTo>
                    <a:pt x="269840" y="275937"/>
                  </a:lnTo>
                  <a:lnTo>
                    <a:pt x="274001" y="282370"/>
                  </a:lnTo>
                  <a:cubicBezTo>
                    <a:pt x="287697" y="306567"/>
                    <a:pt x="299874" y="331458"/>
                    <a:pt x="310465" y="357003"/>
                  </a:cubicBezTo>
                  <a:lnTo>
                    <a:pt x="323306" y="396301"/>
                  </a:lnTo>
                  <a:lnTo>
                    <a:pt x="338321" y="440264"/>
                  </a:lnTo>
                  <a:lnTo>
                    <a:pt x="338321" y="440265"/>
                  </a:lnTo>
                  <a:lnTo>
                    <a:pt x="338321" y="440265"/>
                  </a:lnTo>
                  <a:lnTo>
                    <a:pt x="338583" y="443055"/>
                  </a:lnTo>
                  <a:lnTo>
                    <a:pt x="341277" y="451299"/>
                  </a:lnTo>
                  <a:lnTo>
                    <a:pt x="338321" y="440265"/>
                  </a:lnTo>
                  <a:lnTo>
                    <a:pt x="338321" y="440264"/>
                  </a:lnTo>
                  <a:lnTo>
                    <a:pt x="338321" y="440264"/>
                  </a:lnTo>
                  <a:lnTo>
                    <a:pt x="360000" y="498494"/>
                  </a:lnTo>
                  <a:lnTo>
                    <a:pt x="360000" y="521175"/>
                  </a:lnTo>
                  <a:lnTo>
                    <a:pt x="342494" y="455839"/>
                  </a:lnTo>
                  <a:lnTo>
                    <a:pt x="358821" y="556952"/>
                  </a:lnTo>
                  <a:lnTo>
                    <a:pt x="359425" y="657397"/>
                  </a:lnTo>
                  <a:lnTo>
                    <a:pt x="360000" y="657251"/>
                  </a:lnTo>
                  <a:lnTo>
                    <a:pt x="360000" y="697064"/>
                  </a:lnTo>
                  <a:lnTo>
                    <a:pt x="346636" y="660648"/>
                  </a:lnTo>
                  <a:lnTo>
                    <a:pt x="354404" y="658673"/>
                  </a:lnTo>
                  <a:lnTo>
                    <a:pt x="258548" y="543776"/>
                  </a:lnTo>
                  <a:cubicBezTo>
                    <a:pt x="201326" y="487485"/>
                    <a:pt x="134311" y="437594"/>
                    <a:pt x="59073" y="394604"/>
                  </a:cubicBezTo>
                  <a:lnTo>
                    <a:pt x="0" y="3651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6200" dist="38100" dir="5400000" algn="t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A4A4CA8-D0AF-5049-0EE3-8ED697DC50C2}"/>
                </a:ext>
              </a:extLst>
            </p:cNvPr>
            <p:cNvSpPr/>
            <p:nvPr/>
          </p:nvSpPr>
          <p:spPr>
            <a:xfrm rot="13760519">
              <a:off x="4792572" y="4316004"/>
              <a:ext cx="1743603" cy="1372280"/>
            </a:xfrm>
            <a:custGeom>
              <a:avLst/>
              <a:gdLst>
                <a:gd name="connsiteX0" fmla="*/ 1743603 w 1743603"/>
                <a:gd name="connsiteY0" fmla="*/ 1296063 h 1372280"/>
                <a:gd name="connsiteX1" fmla="*/ 1678143 w 1743603"/>
                <a:gd name="connsiteY1" fmla="*/ 1372280 h 1372280"/>
                <a:gd name="connsiteX2" fmla="*/ 1279810 w 1743603"/>
                <a:gd name="connsiteY2" fmla="*/ 1372280 h 1372280"/>
                <a:gd name="connsiteX3" fmla="*/ 0 w 1743603"/>
                <a:gd name="connsiteY3" fmla="*/ 273100 h 1372280"/>
                <a:gd name="connsiteX4" fmla="*/ 234556 w 1743603"/>
                <a:gd name="connsiteY4" fmla="*/ 0 h 1372280"/>
                <a:gd name="connsiteX5" fmla="*/ 1743603 w 1743603"/>
                <a:gd name="connsiteY5" fmla="*/ 1296063 h 137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603" h="1372280">
                  <a:moveTo>
                    <a:pt x="1743603" y="1296063"/>
                  </a:moveTo>
                  <a:lnTo>
                    <a:pt x="1678143" y="1372280"/>
                  </a:lnTo>
                  <a:lnTo>
                    <a:pt x="1279810" y="1372280"/>
                  </a:lnTo>
                  <a:lnTo>
                    <a:pt x="0" y="273100"/>
                  </a:lnTo>
                  <a:lnTo>
                    <a:pt x="234556" y="0"/>
                  </a:lnTo>
                  <a:lnTo>
                    <a:pt x="1743603" y="129606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0FCDD8-28CE-D1AD-6477-804B6D3C3ABF}"/>
                </a:ext>
              </a:extLst>
            </p:cNvPr>
            <p:cNvSpPr/>
            <p:nvPr/>
          </p:nvSpPr>
          <p:spPr>
            <a:xfrm>
              <a:off x="5559576" y="3682390"/>
              <a:ext cx="339359" cy="626745"/>
            </a:xfrm>
            <a:custGeom>
              <a:avLst/>
              <a:gdLst>
                <a:gd name="connsiteX0" fmla="*/ 0 w 360000"/>
                <a:gd name="connsiteY0" fmla="*/ 0 h 697064"/>
                <a:gd name="connsiteX1" fmla="*/ 10019 w 360000"/>
                <a:gd name="connsiteY1" fmla="*/ 6058 h 697064"/>
                <a:gd name="connsiteX2" fmla="*/ 88470 w 360000"/>
                <a:gd name="connsiteY2" fmla="*/ 64568 h 697064"/>
                <a:gd name="connsiteX3" fmla="*/ 103883 w 360000"/>
                <a:gd name="connsiteY3" fmla="*/ 78807 h 697064"/>
                <a:gd name="connsiteX4" fmla="*/ 111574 w 360000"/>
                <a:gd name="connsiteY4" fmla="*/ 84404 h 697064"/>
                <a:gd name="connsiteX5" fmla="*/ 137595 w 360000"/>
                <a:gd name="connsiteY5" fmla="*/ 109950 h 697064"/>
                <a:gd name="connsiteX6" fmla="*/ 158149 w 360000"/>
                <a:gd name="connsiteY6" fmla="*/ 128937 h 697064"/>
                <a:gd name="connsiteX7" fmla="*/ 164850 w 360000"/>
                <a:gd name="connsiteY7" fmla="*/ 136707 h 697064"/>
                <a:gd name="connsiteX8" fmla="*/ 174148 w 360000"/>
                <a:gd name="connsiteY8" fmla="*/ 145834 h 697064"/>
                <a:gd name="connsiteX9" fmla="*/ 202748 w 360000"/>
                <a:gd name="connsiteY9" fmla="*/ 180647 h 697064"/>
                <a:gd name="connsiteX10" fmla="*/ 218515 w 360000"/>
                <a:gd name="connsiteY10" fmla="*/ 198927 h 697064"/>
                <a:gd name="connsiteX11" fmla="*/ 221826 w 360000"/>
                <a:gd name="connsiteY11" fmla="*/ 203869 h 697064"/>
                <a:gd name="connsiteX12" fmla="*/ 228426 w 360000"/>
                <a:gd name="connsiteY12" fmla="*/ 211902 h 697064"/>
                <a:gd name="connsiteX13" fmla="*/ 262069 w 360000"/>
                <a:gd name="connsiteY13" fmla="*/ 263921 h 697064"/>
                <a:gd name="connsiteX14" fmla="*/ 269026 w 360000"/>
                <a:gd name="connsiteY14" fmla="*/ 274303 h 697064"/>
                <a:gd name="connsiteX15" fmla="*/ 269840 w 360000"/>
                <a:gd name="connsiteY15" fmla="*/ 275937 h 697064"/>
                <a:gd name="connsiteX16" fmla="*/ 274001 w 360000"/>
                <a:gd name="connsiteY16" fmla="*/ 282370 h 697064"/>
                <a:gd name="connsiteX17" fmla="*/ 310465 w 360000"/>
                <a:gd name="connsiteY17" fmla="*/ 357003 h 697064"/>
                <a:gd name="connsiteX18" fmla="*/ 323306 w 360000"/>
                <a:gd name="connsiteY18" fmla="*/ 396301 h 697064"/>
                <a:gd name="connsiteX19" fmla="*/ 338321 w 360000"/>
                <a:gd name="connsiteY19" fmla="*/ 440264 h 697064"/>
                <a:gd name="connsiteX20" fmla="*/ 338321 w 360000"/>
                <a:gd name="connsiteY20" fmla="*/ 440265 h 697064"/>
                <a:gd name="connsiteX21" fmla="*/ 338321 w 360000"/>
                <a:gd name="connsiteY21" fmla="*/ 440265 h 697064"/>
                <a:gd name="connsiteX22" fmla="*/ 338583 w 360000"/>
                <a:gd name="connsiteY22" fmla="*/ 443055 h 697064"/>
                <a:gd name="connsiteX23" fmla="*/ 341277 w 360000"/>
                <a:gd name="connsiteY23" fmla="*/ 451299 h 697064"/>
                <a:gd name="connsiteX24" fmla="*/ 338321 w 360000"/>
                <a:gd name="connsiteY24" fmla="*/ 440265 h 697064"/>
                <a:gd name="connsiteX25" fmla="*/ 338321 w 360000"/>
                <a:gd name="connsiteY25" fmla="*/ 440264 h 697064"/>
                <a:gd name="connsiteX26" fmla="*/ 338321 w 360000"/>
                <a:gd name="connsiteY26" fmla="*/ 440264 h 697064"/>
                <a:gd name="connsiteX27" fmla="*/ 360000 w 360000"/>
                <a:gd name="connsiteY27" fmla="*/ 498494 h 697064"/>
                <a:gd name="connsiteX28" fmla="*/ 360000 w 360000"/>
                <a:gd name="connsiteY28" fmla="*/ 521175 h 697064"/>
                <a:gd name="connsiteX29" fmla="*/ 342494 w 360000"/>
                <a:gd name="connsiteY29" fmla="*/ 455839 h 697064"/>
                <a:gd name="connsiteX30" fmla="*/ 358821 w 360000"/>
                <a:gd name="connsiteY30" fmla="*/ 556952 h 697064"/>
                <a:gd name="connsiteX31" fmla="*/ 359425 w 360000"/>
                <a:gd name="connsiteY31" fmla="*/ 657397 h 697064"/>
                <a:gd name="connsiteX32" fmla="*/ 360000 w 360000"/>
                <a:gd name="connsiteY32" fmla="*/ 657251 h 697064"/>
                <a:gd name="connsiteX33" fmla="*/ 360000 w 360000"/>
                <a:gd name="connsiteY33" fmla="*/ 697064 h 697064"/>
                <a:gd name="connsiteX34" fmla="*/ 346636 w 360000"/>
                <a:gd name="connsiteY34" fmla="*/ 660648 h 697064"/>
                <a:gd name="connsiteX35" fmla="*/ 354404 w 360000"/>
                <a:gd name="connsiteY35" fmla="*/ 658673 h 697064"/>
                <a:gd name="connsiteX36" fmla="*/ 258548 w 360000"/>
                <a:gd name="connsiteY36" fmla="*/ 543776 h 697064"/>
                <a:gd name="connsiteX37" fmla="*/ 59073 w 360000"/>
                <a:gd name="connsiteY37" fmla="*/ 394604 h 697064"/>
                <a:gd name="connsiteX38" fmla="*/ 0 w 360000"/>
                <a:gd name="connsiteY38" fmla="*/ 365150 h 69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60000" h="697064">
                  <a:moveTo>
                    <a:pt x="0" y="0"/>
                  </a:moveTo>
                  <a:lnTo>
                    <a:pt x="10019" y="6058"/>
                  </a:lnTo>
                  <a:cubicBezTo>
                    <a:pt x="37571" y="24559"/>
                    <a:pt x="63752" y="44075"/>
                    <a:pt x="88470" y="64568"/>
                  </a:cubicBezTo>
                  <a:lnTo>
                    <a:pt x="103883" y="78807"/>
                  </a:lnTo>
                  <a:lnTo>
                    <a:pt x="111574" y="84404"/>
                  </a:lnTo>
                  <a:lnTo>
                    <a:pt x="137595" y="109950"/>
                  </a:lnTo>
                  <a:lnTo>
                    <a:pt x="158149" y="128937"/>
                  </a:lnTo>
                  <a:lnTo>
                    <a:pt x="164850" y="136707"/>
                  </a:lnTo>
                  <a:lnTo>
                    <a:pt x="174148" y="145834"/>
                  </a:lnTo>
                  <a:lnTo>
                    <a:pt x="202748" y="180647"/>
                  </a:lnTo>
                  <a:lnTo>
                    <a:pt x="218515" y="198927"/>
                  </a:lnTo>
                  <a:lnTo>
                    <a:pt x="221826" y="203869"/>
                  </a:lnTo>
                  <a:lnTo>
                    <a:pt x="228426" y="211902"/>
                  </a:lnTo>
                  <a:lnTo>
                    <a:pt x="262069" y="263921"/>
                  </a:lnTo>
                  <a:lnTo>
                    <a:pt x="269026" y="274303"/>
                  </a:lnTo>
                  <a:lnTo>
                    <a:pt x="269840" y="275937"/>
                  </a:lnTo>
                  <a:lnTo>
                    <a:pt x="274001" y="282370"/>
                  </a:lnTo>
                  <a:cubicBezTo>
                    <a:pt x="287697" y="306567"/>
                    <a:pt x="299874" y="331458"/>
                    <a:pt x="310465" y="357003"/>
                  </a:cubicBezTo>
                  <a:lnTo>
                    <a:pt x="323306" y="396301"/>
                  </a:lnTo>
                  <a:lnTo>
                    <a:pt x="338321" y="440264"/>
                  </a:lnTo>
                  <a:lnTo>
                    <a:pt x="338321" y="440265"/>
                  </a:lnTo>
                  <a:lnTo>
                    <a:pt x="338321" y="440265"/>
                  </a:lnTo>
                  <a:lnTo>
                    <a:pt x="338583" y="443055"/>
                  </a:lnTo>
                  <a:lnTo>
                    <a:pt x="341277" y="451299"/>
                  </a:lnTo>
                  <a:lnTo>
                    <a:pt x="338321" y="440265"/>
                  </a:lnTo>
                  <a:lnTo>
                    <a:pt x="338321" y="440264"/>
                  </a:lnTo>
                  <a:lnTo>
                    <a:pt x="338321" y="440264"/>
                  </a:lnTo>
                  <a:lnTo>
                    <a:pt x="360000" y="498494"/>
                  </a:lnTo>
                  <a:lnTo>
                    <a:pt x="360000" y="521175"/>
                  </a:lnTo>
                  <a:lnTo>
                    <a:pt x="342494" y="455839"/>
                  </a:lnTo>
                  <a:lnTo>
                    <a:pt x="358821" y="556952"/>
                  </a:lnTo>
                  <a:lnTo>
                    <a:pt x="359425" y="657397"/>
                  </a:lnTo>
                  <a:lnTo>
                    <a:pt x="360000" y="657251"/>
                  </a:lnTo>
                  <a:lnTo>
                    <a:pt x="360000" y="697064"/>
                  </a:lnTo>
                  <a:lnTo>
                    <a:pt x="346636" y="660648"/>
                  </a:lnTo>
                  <a:lnTo>
                    <a:pt x="354404" y="658673"/>
                  </a:lnTo>
                  <a:lnTo>
                    <a:pt x="258548" y="543776"/>
                  </a:lnTo>
                  <a:cubicBezTo>
                    <a:pt x="201326" y="487485"/>
                    <a:pt x="134311" y="437594"/>
                    <a:pt x="59073" y="394604"/>
                  </a:cubicBezTo>
                  <a:lnTo>
                    <a:pt x="0" y="36515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76200" dist="38100" dir="5400000" algn="t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Arrow: Curved Up 3">
              <a:extLst>
                <a:ext uri="{FF2B5EF4-FFF2-40B4-BE49-F238E27FC236}">
                  <a16:creationId xmlns:a16="http://schemas.microsoft.com/office/drawing/2014/main" id="{04F2CFFB-44CA-0870-117C-6B7727EC6709}"/>
                </a:ext>
              </a:extLst>
            </p:cNvPr>
            <p:cNvSpPr/>
            <p:nvPr/>
          </p:nvSpPr>
          <p:spPr>
            <a:xfrm rot="15300000">
              <a:off x="4409859" y="2964387"/>
              <a:ext cx="1599830" cy="1946303"/>
            </a:xfrm>
            <a:custGeom>
              <a:avLst/>
              <a:gdLst>
                <a:gd name="connsiteX0" fmla="*/ 3079751 w 3577253"/>
                <a:gd name="connsiteY0" fmla="*/ 0 h 2151731"/>
                <a:gd name="connsiteX1" fmla="*/ 3546565 w 3577253"/>
                <a:gd name="connsiteY1" fmla="*/ 449712 h 2151731"/>
                <a:gd name="connsiteX2" fmla="*/ 3349617 w 3577253"/>
                <a:gd name="connsiteY2" fmla="*/ 449712 h 2151731"/>
                <a:gd name="connsiteX3" fmla="*/ 1690153 w 3577253"/>
                <a:gd name="connsiteY3" fmla="*/ 2100799 h 2151731"/>
                <a:gd name="connsiteX4" fmla="*/ 2748510 w 3577253"/>
                <a:gd name="connsiteY4" fmla="*/ 449712 h 2151731"/>
                <a:gd name="connsiteX5" fmla="*/ 2551561 w 3577253"/>
                <a:gd name="connsiteY5" fmla="*/ 449712 h 2151731"/>
                <a:gd name="connsiteX6" fmla="*/ 3079751 w 3577253"/>
                <a:gd name="connsiteY6" fmla="*/ 0 h 2151731"/>
                <a:gd name="connsiteX0" fmla="*/ 1389599 w 3577253"/>
                <a:gd name="connsiteY0" fmla="*/ 2151731 h 2151731"/>
                <a:gd name="connsiteX1" fmla="*/ 0 w 3577253"/>
                <a:gd name="connsiteY1" fmla="*/ 0 h 2151731"/>
                <a:gd name="connsiteX2" fmla="*/ 601108 w 3577253"/>
                <a:gd name="connsiteY2" fmla="*/ 0 h 2151731"/>
                <a:gd name="connsiteX3" fmla="*/ 1990707 w 3577253"/>
                <a:gd name="connsiteY3" fmla="*/ 2151731 h 2151731"/>
                <a:gd name="connsiteX4" fmla="*/ 1389599 w 3577253"/>
                <a:gd name="connsiteY4" fmla="*/ 2151731 h 2151731"/>
                <a:gd name="connsiteX0" fmla="*/ 1690153 w 3577253"/>
                <a:gd name="connsiteY0" fmla="*/ 2100799 h 2151731"/>
                <a:gd name="connsiteX1" fmla="*/ 2748510 w 3577253"/>
                <a:gd name="connsiteY1" fmla="*/ 449712 h 2151731"/>
                <a:gd name="connsiteX2" fmla="*/ 2551561 w 3577253"/>
                <a:gd name="connsiteY2" fmla="*/ 449712 h 2151731"/>
                <a:gd name="connsiteX3" fmla="*/ 3079751 w 3577253"/>
                <a:gd name="connsiteY3" fmla="*/ 0 h 2151731"/>
                <a:gd name="connsiteX4" fmla="*/ 3546565 w 3577253"/>
                <a:gd name="connsiteY4" fmla="*/ 449712 h 2151731"/>
                <a:gd name="connsiteX5" fmla="*/ 3349617 w 3577253"/>
                <a:gd name="connsiteY5" fmla="*/ 449712 h 2151731"/>
                <a:gd name="connsiteX6" fmla="*/ 1990706 w 3577253"/>
                <a:gd name="connsiteY6" fmla="*/ 2151731 h 2151731"/>
                <a:gd name="connsiteX7" fmla="*/ 1389599 w 3577253"/>
                <a:gd name="connsiteY7" fmla="*/ 2151731 h 2151731"/>
                <a:gd name="connsiteX8" fmla="*/ 0 w 3577253"/>
                <a:gd name="connsiteY8" fmla="*/ 0 h 2151731"/>
                <a:gd name="connsiteX9" fmla="*/ 601108 w 3577253"/>
                <a:gd name="connsiteY9" fmla="*/ 0 h 2151731"/>
                <a:gd name="connsiteX10" fmla="*/ 1990707 w 3577253"/>
                <a:gd name="connsiteY10" fmla="*/ 2151731 h 2151731"/>
                <a:gd name="connsiteX0" fmla="*/ 3079751 w 3546565"/>
                <a:gd name="connsiteY0" fmla="*/ 0 h 2631379"/>
                <a:gd name="connsiteX1" fmla="*/ 3546565 w 3546565"/>
                <a:gd name="connsiteY1" fmla="*/ 449712 h 2631379"/>
                <a:gd name="connsiteX2" fmla="*/ 3349617 w 3546565"/>
                <a:gd name="connsiteY2" fmla="*/ 449712 h 2631379"/>
                <a:gd name="connsiteX3" fmla="*/ 1690153 w 3546565"/>
                <a:gd name="connsiteY3" fmla="*/ 2100799 h 2631379"/>
                <a:gd name="connsiteX4" fmla="*/ 2748510 w 3546565"/>
                <a:gd name="connsiteY4" fmla="*/ 449712 h 2631379"/>
                <a:gd name="connsiteX5" fmla="*/ 2551561 w 3546565"/>
                <a:gd name="connsiteY5" fmla="*/ 449712 h 2631379"/>
                <a:gd name="connsiteX6" fmla="*/ 3079751 w 3546565"/>
                <a:gd name="connsiteY6" fmla="*/ 0 h 2631379"/>
                <a:gd name="connsiteX0" fmla="*/ 1389599 w 3546565"/>
                <a:gd name="connsiteY0" fmla="*/ 2151731 h 2631379"/>
                <a:gd name="connsiteX1" fmla="*/ 0 w 3546565"/>
                <a:gd name="connsiteY1" fmla="*/ 0 h 2631379"/>
                <a:gd name="connsiteX2" fmla="*/ 601108 w 3546565"/>
                <a:gd name="connsiteY2" fmla="*/ 0 h 2631379"/>
                <a:gd name="connsiteX3" fmla="*/ 1990707 w 3546565"/>
                <a:gd name="connsiteY3" fmla="*/ 2151731 h 2631379"/>
                <a:gd name="connsiteX4" fmla="*/ 1389599 w 3546565"/>
                <a:gd name="connsiteY4" fmla="*/ 2151731 h 2631379"/>
                <a:gd name="connsiteX0" fmla="*/ 1690153 w 3546565"/>
                <a:gd name="connsiteY0" fmla="*/ 2100799 h 2631379"/>
                <a:gd name="connsiteX1" fmla="*/ 2748510 w 3546565"/>
                <a:gd name="connsiteY1" fmla="*/ 449712 h 2631379"/>
                <a:gd name="connsiteX2" fmla="*/ 2551561 w 3546565"/>
                <a:gd name="connsiteY2" fmla="*/ 449712 h 2631379"/>
                <a:gd name="connsiteX3" fmla="*/ 3079751 w 3546565"/>
                <a:gd name="connsiteY3" fmla="*/ 0 h 2631379"/>
                <a:gd name="connsiteX4" fmla="*/ 3546565 w 3546565"/>
                <a:gd name="connsiteY4" fmla="*/ 449712 h 2631379"/>
                <a:gd name="connsiteX5" fmla="*/ 3349617 w 3546565"/>
                <a:gd name="connsiteY5" fmla="*/ 449712 h 2631379"/>
                <a:gd name="connsiteX6" fmla="*/ 1990706 w 3546565"/>
                <a:gd name="connsiteY6" fmla="*/ 2151731 h 2631379"/>
                <a:gd name="connsiteX7" fmla="*/ 1389599 w 3546565"/>
                <a:gd name="connsiteY7" fmla="*/ 2151731 h 2631379"/>
                <a:gd name="connsiteX8" fmla="*/ 0 w 3546565"/>
                <a:gd name="connsiteY8" fmla="*/ 0 h 2631379"/>
                <a:gd name="connsiteX9" fmla="*/ 1699993 w 3546565"/>
                <a:gd name="connsiteY9" fmla="*/ 2085473 h 2631379"/>
                <a:gd name="connsiteX10" fmla="*/ 1990707 w 3546565"/>
                <a:gd name="connsiteY10" fmla="*/ 2151731 h 2631379"/>
                <a:gd name="connsiteX0" fmla="*/ 3079751 w 3546565"/>
                <a:gd name="connsiteY0" fmla="*/ 0 h 2631379"/>
                <a:gd name="connsiteX1" fmla="*/ 3546565 w 3546565"/>
                <a:gd name="connsiteY1" fmla="*/ 449712 h 2631379"/>
                <a:gd name="connsiteX2" fmla="*/ 3349617 w 3546565"/>
                <a:gd name="connsiteY2" fmla="*/ 449712 h 2631379"/>
                <a:gd name="connsiteX3" fmla="*/ 1690153 w 3546565"/>
                <a:gd name="connsiteY3" fmla="*/ 2100799 h 2631379"/>
                <a:gd name="connsiteX4" fmla="*/ 2748510 w 3546565"/>
                <a:gd name="connsiteY4" fmla="*/ 449712 h 2631379"/>
                <a:gd name="connsiteX5" fmla="*/ 2551561 w 3546565"/>
                <a:gd name="connsiteY5" fmla="*/ 449712 h 2631379"/>
                <a:gd name="connsiteX6" fmla="*/ 3079751 w 3546565"/>
                <a:gd name="connsiteY6" fmla="*/ 0 h 2631379"/>
                <a:gd name="connsiteX0" fmla="*/ 1389599 w 3546565"/>
                <a:gd name="connsiteY0" fmla="*/ 2151731 h 2631379"/>
                <a:gd name="connsiteX1" fmla="*/ 0 w 3546565"/>
                <a:gd name="connsiteY1" fmla="*/ 0 h 2631379"/>
                <a:gd name="connsiteX2" fmla="*/ 1990707 w 3546565"/>
                <a:gd name="connsiteY2" fmla="*/ 2151731 h 2631379"/>
                <a:gd name="connsiteX3" fmla="*/ 1389599 w 3546565"/>
                <a:gd name="connsiteY3" fmla="*/ 2151731 h 2631379"/>
                <a:gd name="connsiteX0" fmla="*/ 1690153 w 3546565"/>
                <a:gd name="connsiteY0" fmla="*/ 2100799 h 2631379"/>
                <a:gd name="connsiteX1" fmla="*/ 2748510 w 3546565"/>
                <a:gd name="connsiteY1" fmla="*/ 449712 h 2631379"/>
                <a:gd name="connsiteX2" fmla="*/ 2551561 w 3546565"/>
                <a:gd name="connsiteY2" fmla="*/ 449712 h 2631379"/>
                <a:gd name="connsiteX3" fmla="*/ 3079751 w 3546565"/>
                <a:gd name="connsiteY3" fmla="*/ 0 h 2631379"/>
                <a:gd name="connsiteX4" fmla="*/ 3546565 w 3546565"/>
                <a:gd name="connsiteY4" fmla="*/ 449712 h 2631379"/>
                <a:gd name="connsiteX5" fmla="*/ 3349617 w 3546565"/>
                <a:gd name="connsiteY5" fmla="*/ 449712 h 2631379"/>
                <a:gd name="connsiteX6" fmla="*/ 1990706 w 3546565"/>
                <a:gd name="connsiteY6" fmla="*/ 2151731 h 2631379"/>
                <a:gd name="connsiteX7" fmla="*/ 1389599 w 3546565"/>
                <a:gd name="connsiteY7" fmla="*/ 2151731 h 2631379"/>
                <a:gd name="connsiteX8" fmla="*/ 0 w 3546565"/>
                <a:gd name="connsiteY8" fmla="*/ 0 h 2631379"/>
                <a:gd name="connsiteX9" fmla="*/ 1699993 w 3546565"/>
                <a:gd name="connsiteY9" fmla="*/ 2085473 h 2631379"/>
                <a:gd name="connsiteX10" fmla="*/ 1990707 w 3546565"/>
                <a:gd name="connsiteY10" fmla="*/ 2151731 h 2631379"/>
                <a:gd name="connsiteX0" fmla="*/ 3079751 w 3546565"/>
                <a:gd name="connsiteY0" fmla="*/ 0 h 2631379"/>
                <a:gd name="connsiteX1" fmla="*/ 3546565 w 3546565"/>
                <a:gd name="connsiteY1" fmla="*/ 449712 h 2631379"/>
                <a:gd name="connsiteX2" fmla="*/ 3349617 w 3546565"/>
                <a:gd name="connsiteY2" fmla="*/ 449712 h 2631379"/>
                <a:gd name="connsiteX3" fmla="*/ 1690153 w 3546565"/>
                <a:gd name="connsiteY3" fmla="*/ 2100799 h 2631379"/>
                <a:gd name="connsiteX4" fmla="*/ 2748510 w 3546565"/>
                <a:gd name="connsiteY4" fmla="*/ 449712 h 2631379"/>
                <a:gd name="connsiteX5" fmla="*/ 2551561 w 3546565"/>
                <a:gd name="connsiteY5" fmla="*/ 449712 h 2631379"/>
                <a:gd name="connsiteX6" fmla="*/ 3079751 w 3546565"/>
                <a:gd name="connsiteY6" fmla="*/ 0 h 2631379"/>
                <a:gd name="connsiteX0" fmla="*/ 1389599 w 3546565"/>
                <a:gd name="connsiteY0" fmla="*/ 2151731 h 2631379"/>
                <a:gd name="connsiteX1" fmla="*/ 0 w 3546565"/>
                <a:gd name="connsiteY1" fmla="*/ 0 h 2631379"/>
                <a:gd name="connsiteX2" fmla="*/ 1990707 w 3546565"/>
                <a:gd name="connsiteY2" fmla="*/ 2151731 h 2631379"/>
                <a:gd name="connsiteX3" fmla="*/ 1389599 w 3546565"/>
                <a:gd name="connsiteY3" fmla="*/ 2151731 h 2631379"/>
                <a:gd name="connsiteX0" fmla="*/ 1690153 w 3546565"/>
                <a:gd name="connsiteY0" fmla="*/ 2100799 h 2631379"/>
                <a:gd name="connsiteX1" fmla="*/ 2748510 w 3546565"/>
                <a:gd name="connsiteY1" fmla="*/ 449712 h 2631379"/>
                <a:gd name="connsiteX2" fmla="*/ 2551561 w 3546565"/>
                <a:gd name="connsiteY2" fmla="*/ 449712 h 2631379"/>
                <a:gd name="connsiteX3" fmla="*/ 3079751 w 3546565"/>
                <a:gd name="connsiteY3" fmla="*/ 0 h 2631379"/>
                <a:gd name="connsiteX4" fmla="*/ 3546565 w 3546565"/>
                <a:gd name="connsiteY4" fmla="*/ 449712 h 2631379"/>
                <a:gd name="connsiteX5" fmla="*/ 3349617 w 3546565"/>
                <a:gd name="connsiteY5" fmla="*/ 449712 h 2631379"/>
                <a:gd name="connsiteX6" fmla="*/ 1990706 w 3546565"/>
                <a:gd name="connsiteY6" fmla="*/ 2151731 h 2631379"/>
                <a:gd name="connsiteX7" fmla="*/ 1389599 w 3546565"/>
                <a:gd name="connsiteY7" fmla="*/ 2151731 h 2631379"/>
                <a:gd name="connsiteX8" fmla="*/ 1699993 w 3546565"/>
                <a:gd name="connsiteY8" fmla="*/ 2085473 h 2631379"/>
                <a:gd name="connsiteX9" fmla="*/ 1990707 w 3546565"/>
                <a:gd name="connsiteY9" fmla="*/ 2151731 h 2631379"/>
                <a:gd name="connsiteX0" fmla="*/ 1696137 w 2162951"/>
                <a:gd name="connsiteY0" fmla="*/ 0 h 2631379"/>
                <a:gd name="connsiteX1" fmla="*/ 2162951 w 2162951"/>
                <a:gd name="connsiteY1" fmla="*/ 449712 h 2631379"/>
                <a:gd name="connsiteX2" fmla="*/ 1966003 w 2162951"/>
                <a:gd name="connsiteY2" fmla="*/ 449712 h 2631379"/>
                <a:gd name="connsiteX3" fmla="*/ 306539 w 2162951"/>
                <a:gd name="connsiteY3" fmla="*/ 2100799 h 2631379"/>
                <a:gd name="connsiteX4" fmla="*/ 1364896 w 2162951"/>
                <a:gd name="connsiteY4" fmla="*/ 449712 h 2631379"/>
                <a:gd name="connsiteX5" fmla="*/ 1167947 w 2162951"/>
                <a:gd name="connsiteY5" fmla="*/ 449712 h 2631379"/>
                <a:gd name="connsiteX6" fmla="*/ 1696137 w 2162951"/>
                <a:gd name="connsiteY6" fmla="*/ 0 h 2631379"/>
                <a:gd name="connsiteX0" fmla="*/ 5985 w 2162951"/>
                <a:gd name="connsiteY0" fmla="*/ 2151731 h 2631379"/>
                <a:gd name="connsiteX1" fmla="*/ 607093 w 2162951"/>
                <a:gd name="connsiteY1" fmla="*/ 2151731 h 2631379"/>
                <a:gd name="connsiteX2" fmla="*/ 5985 w 2162951"/>
                <a:gd name="connsiteY2" fmla="*/ 2151731 h 2631379"/>
                <a:gd name="connsiteX0" fmla="*/ 306539 w 2162951"/>
                <a:gd name="connsiteY0" fmla="*/ 2100799 h 2631379"/>
                <a:gd name="connsiteX1" fmla="*/ 1364896 w 2162951"/>
                <a:gd name="connsiteY1" fmla="*/ 449712 h 2631379"/>
                <a:gd name="connsiteX2" fmla="*/ 1167947 w 2162951"/>
                <a:gd name="connsiteY2" fmla="*/ 449712 h 2631379"/>
                <a:gd name="connsiteX3" fmla="*/ 1696137 w 2162951"/>
                <a:gd name="connsiteY3" fmla="*/ 0 h 2631379"/>
                <a:gd name="connsiteX4" fmla="*/ 2162951 w 2162951"/>
                <a:gd name="connsiteY4" fmla="*/ 449712 h 2631379"/>
                <a:gd name="connsiteX5" fmla="*/ 1966003 w 2162951"/>
                <a:gd name="connsiteY5" fmla="*/ 449712 h 2631379"/>
                <a:gd name="connsiteX6" fmla="*/ 607092 w 2162951"/>
                <a:gd name="connsiteY6" fmla="*/ 2151731 h 2631379"/>
                <a:gd name="connsiteX7" fmla="*/ 5985 w 2162951"/>
                <a:gd name="connsiteY7" fmla="*/ 2151731 h 2631379"/>
                <a:gd name="connsiteX8" fmla="*/ 316379 w 2162951"/>
                <a:gd name="connsiteY8" fmla="*/ 2085473 h 2631379"/>
                <a:gd name="connsiteX9" fmla="*/ 607093 w 2162951"/>
                <a:gd name="connsiteY9" fmla="*/ 2151731 h 263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2951" h="2631379" stroke="0" extrusionOk="0">
                  <a:moveTo>
                    <a:pt x="1696137" y="0"/>
                  </a:moveTo>
                  <a:lnTo>
                    <a:pt x="2162951" y="449712"/>
                  </a:lnTo>
                  <a:lnTo>
                    <a:pt x="1966003" y="449712"/>
                  </a:lnTo>
                  <a:cubicBezTo>
                    <a:pt x="1804758" y="1617970"/>
                    <a:pt x="1059782" y="2359185"/>
                    <a:pt x="306539" y="2100799"/>
                  </a:cubicBezTo>
                  <a:cubicBezTo>
                    <a:pt x="837612" y="1918624"/>
                    <a:pt x="1251211" y="1273390"/>
                    <a:pt x="1364896" y="449712"/>
                  </a:cubicBezTo>
                  <a:lnTo>
                    <a:pt x="1167947" y="449712"/>
                  </a:lnTo>
                  <a:lnTo>
                    <a:pt x="1696137" y="0"/>
                  </a:lnTo>
                  <a:close/>
                </a:path>
                <a:path w="2162951" h="2631379" fill="darkenLess" stroke="0" extrusionOk="0">
                  <a:moveTo>
                    <a:pt x="5985" y="2151731"/>
                  </a:moveTo>
                  <a:lnTo>
                    <a:pt x="607093" y="2151731"/>
                  </a:lnTo>
                  <a:lnTo>
                    <a:pt x="5985" y="2151731"/>
                  </a:lnTo>
                  <a:close/>
                </a:path>
                <a:path w="2162951" h="2631379" fill="none" extrusionOk="0">
                  <a:moveTo>
                    <a:pt x="306539" y="2100799"/>
                  </a:moveTo>
                  <a:cubicBezTo>
                    <a:pt x="837612" y="1918624"/>
                    <a:pt x="1251211" y="1273390"/>
                    <a:pt x="1364896" y="449712"/>
                  </a:cubicBezTo>
                  <a:lnTo>
                    <a:pt x="1167947" y="449712"/>
                  </a:lnTo>
                  <a:lnTo>
                    <a:pt x="1696137" y="0"/>
                  </a:lnTo>
                  <a:lnTo>
                    <a:pt x="2162951" y="449712"/>
                  </a:lnTo>
                  <a:lnTo>
                    <a:pt x="1966003" y="449712"/>
                  </a:lnTo>
                  <a:cubicBezTo>
                    <a:pt x="1828997" y="1442354"/>
                    <a:pt x="1262623" y="2151731"/>
                    <a:pt x="607092" y="2151731"/>
                  </a:cubicBezTo>
                  <a:lnTo>
                    <a:pt x="5985" y="2151731"/>
                  </a:lnTo>
                  <a:cubicBezTo>
                    <a:pt x="-42467" y="2140688"/>
                    <a:pt x="216194" y="2085473"/>
                    <a:pt x="316379" y="2085473"/>
                  </a:cubicBezTo>
                  <a:cubicBezTo>
                    <a:pt x="316379" y="3273841"/>
                    <a:pt x="-160361" y="2151731"/>
                    <a:pt x="607093" y="2151731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Arrow: Curved Up 3">
              <a:extLst>
                <a:ext uri="{FF2B5EF4-FFF2-40B4-BE49-F238E27FC236}">
                  <a16:creationId xmlns:a16="http://schemas.microsoft.com/office/drawing/2014/main" id="{82398961-AC73-1D17-ED4D-FF343F6EF4DE}"/>
                </a:ext>
              </a:extLst>
            </p:cNvPr>
            <p:cNvSpPr/>
            <p:nvPr/>
          </p:nvSpPr>
          <p:spPr>
            <a:xfrm rot="6300000" flipH="1">
              <a:off x="6188583" y="2964387"/>
              <a:ext cx="1599830" cy="1946303"/>
            </a:xfrm>
            <a:custGeom>
              <a:avLst/>
              <a:gdLst>
                <a:gd name="connsiteX0" fmla="*/ 3079751 w 3577253"/>
                <a:gd name="connsiteY0" fmla="*/ 0 h 2151731"/>
                <a:gd name="connsiteX1" fmla="*/ 3546565 w 3577253"/>
                <a:gd name="connsiteY1" fmla="*/ 449712 h 2151731"/>
                <a:gd name="connsiteX2" fmla="*/ 3349617 w 3577253"/>
                <a:gd name="connsiteY2" fmla="*/ 449712 h 2151731"/>
                <a:gd name="connsiteX3" fmla="*/ 1690153 w 3577253"/>
                <a:gd name="connsiteY3" fmla="*/ 2100799 h 2151731"/>
                <a:gd name="connsiteX4" fmla="*/ 2748510 w 3577253"/>
                <a:gd name="connsiteY4" fmla="*/ 449712 h 2151731"/>
                <a:gd name="connsiteX5" fmla="*/ 2551561 w 3577253"/>
                <a:gd name="connsiteY5" fmla="*/ 449712 h 2151731"/>
                <a:gd name="connsiteX6" fmla="*/ 3079751 w 3577253"/>
                <a:gd name="connsiteY6" fmla="*/ 0 h 2151731"/>
                <a:gd name="connsiteX0" fmla="*/ 1389599 w 3577253"/>
                <a:gd name="connsiteY0" fmla="*/ 2151731 h 2151731"/>
                <a:gd name="connsiteX1" fmla="*/ 0 w 3577253"/>
                <a:gd name="connsiteY1" fmla="*/ 0 h 2151731"/>
                <a:gd name="connsiteX2" fmla="*/ 601108 w 3577253"/>
                <a:gd name="connsiteY2" fmla="*/ 0 h 2151731"/>
                <a:gd name="connsiteX3" fmla="*/ 1990707 w 3577253"/>
                <a:gd name="connsiteY3" fmla="*/ 2151731 h 2151731"/>
                <a:gd name="connsiteX4" fmla="*/ 1389599 w 3577253"/>
                <a:gd name="connsiteY4" fmla="*/ 2151731 h 2151731"/>
                <a:gd name="connsiteX0" fmla="*/ 1690153 w 3577253"/>
                <a:gd name="connsiteY0" fmla="*/ 2100799 h 2151731"/>
                <a:gd name="connsiteX1" fmla="*/ 2748510 w 3577253"/>
                <a:gd name="connsiteY1" fmla="*/ 449712 h 2151731"/>
                <a:gd name="connsiteX2" fmla="*/ 2551561 w 3577253"/>
                <a:gd name="connsiteY2" fmla="*/ 449712 h 2151731"/>
                <a:gd name="connsiteX3" fmla="*/ 3079751 w 3577253"/>
                <a:gd name="connsiteY3" fmla="*/ 0 h 2151731"/>
                <a:gd name="connsiteX4" fmla="*/ 3546565 w 3577253"/>
                <a:gd name="connsiteY4" fmla="*/ 449712 h 2151731"/>
                <a:gd name="connsiteX5" fmla="*/ 3349617 w 3577253"/>
                <a:gd name="connsiteY5" fmla="*/ 449712 h 2151731"/>
                <a:gd name="connsiteX6" fmla="*/ 1990706 w 3577253"/>
                <a:gd name="connsiteY6" fmla="*/ 2151731 h 2151731"/>
                <a:gd name="connsiteX7" fmla="*/ 1389599 w 3577253"/>
                <a:gd name="connsiteY7" fmla="*/ 2151731 h 2151731"/>
                <a:gd name="connsiteX8" fmla="*/ 0 w 3577253"/>
                <a:gd name="connsiteY8" fmla="*/ 0 h 2151731"/>
                <a:gd name="connsiteX9" fmla="*/ 601108 w 3577253"/>
                <a:gd name="connsiteY9" fmla="*/ 0 h 2151731"/>
                <a:gd name="connsiteX10" fmla="*/ 1990707 w 3577253"/>
                <a:gd name="connsiteY10" fmla="*/ 2151731 h 2151731"/>
                <a:gd name="connsiteX0" fmla="*/ 3079751 w 3546565"/>
                <a:gd name="connsiteY0" fmla="*/ 0 h 2631379"/>
                <a:gd name="connsiteX1" fmla="*/ 3546565 w 3546565"/>
                <a:gd name="connsiteY1" fmla="*/ 449712 h 2631379"/>
                <a:gd name="connsiteX2" fmla="*/ 3349617 w 3546565"/>
                <a:gd name="connsiteY2" fmla="*/ 449712 h 2631379"/>
                <a:gd name="connsiteX3" fmla="*/ 1690153 w 3546565"/>
                <a:gd name="connsiteY3" fmla="*/ 2100799 h 2631379"/>
                <a:gd name="connsiteX4" fmla="*/ 2748510 w 3546565"/>
                <a:gd name="connsiteY4" fmla="*/ 449712 h 2631379"/>
                <a:gd name="connsiteX5" fmla="*/ 2551561 w 3546565"/>
                <a:gd name="connsiteY5" fmla="*/ 449712 h 2631379"/>
                <a:gd name="connsiteX6" fmla="*/ 3079751 w 3546565"/>
                <a:gd name="connsiteY6" fmla="*/ 0 h 2631379"/>
                <a:gd name="connsiteX0" fmla="*/ 1389599 w 3546565"/>
                <a:gd name="connsiteY0" fmla="*/ 2151731 h 2631379"/>
                <a:gd name="connsiteX1" fmla="*/ 0 w 3546565"/>
                <a:gd name="connsiteY1" fmla="*/ 0 h 2631379"/>
                <a:gd name="connsiteX2" fmla="*/ 601108 w 3546565"/>
                <a:gd name="connsiteY2" fmla="*/ 0 h 2631379"/>
                <a:gd name="connsiteX3" fmla="*/ 1990707 w 3546565"/>
                <a:gd name="connsiteY3" fmla="*/ 2151731 h 2631379"/>
                <a:gd name="connsiteX4" fmla="*/ 1389599 w 3546565"/>
                <a:gd name="connsiteY4" fmla="*/ 2151731 h 2631379"/>
                <a:gd name="connsiteX0" fmla="*/ 1690153 w 3546565"/>
                <a:gd name="connsiteY0" fmla="*/ 2100799 h 2631379"/>
                <a:gd name="connsiteX1" fmla="*/ 2748510 w 3546565"/>
                <a:gd name="connsiteY1" fmla="*/ 449712 h 2631379"/>
                <a:gd name="connsiteX2" fmla="*/ 2551561 w 3546565"/>
                <a:gd name="connsiteY2" fmla="*/ 449712 h 2631379"/>
                <a:gd name="connsiteX3" fmla="*/ 3079751 w 3546565"/>
                <a:gd name="connsiteY3" fmla="*/ 0 h 2631379"/>
                <a:gd name="connsiteX4" fmla="*/ 3546565 w 3546565"/>
                <a:gd name="connsiteY4" fmla="*/ 449712 h 2631379"/>
                <a:gd name="connsiteX5" fmla="*/ 3349617 w 3546565"/>
                <a:gd name="connsiteY5" fmla="*/ 449712 h 2631379"/>
                <a:gd name="connsiteX6" fmla="*/ 1990706 w 3546565"/>
                <a:gd name="connsiteY6" fmla="*/ 2151731 h 2631379"/>
                <a:gd name="connsiteX7" fmla="*/ 1389599 w 3546565"/>
                <a:gd name="connsiteY7" fmla="*/ 2151731 h 2631379"/>
                <a:gd name="connsiteX8" fmla="*/ 0 w 3546565"/>
                <a:gd name="connsiteY8" fmla="*/ 0 h 2631379"/>
                <a:gd name="connsiteX9" fmla="*/ 1699993 w 3546565"/>
                <a:gd name="connsiteY9" fmla="*/ 2085473 h 2631379"/>
                <a:gd name="connsiteX10" fmla="*/ 1990707 w 3546565"/>
                <a:gd name="connsiteY10" fmla="*/ 2151731 h 2631379"/>
                <a:gd name="connsiteX0" fmla="*/ 3079751 w 3546565"/>
                <a:gd name="connsiteY0" fmla="*/ 0 h 2631379"/>
                <a:gd name="connsiteX1" fmla="*/ 3546565 w 3546565"/>
                <a:gd name="connsiteY1" fmla="*/ 449712 h 2631379"/>
                <a:gd name="connsiteX2" fmla="*/ 3349617 w 3546565"/>
                <a:gd name="connsiteY2" fmla="*/ 449712 h 2631379"/>
                <a:gd name="connsiteX3" fmla="*/ 1690153 w 3546565"/>
                <a:gd name="connsiteY3" fmla="*/ 2100799 h 2631379"/>
                <a:gd name="connsiteX4" fmla="*/ 2748510 w 3546565"/>
                <a:gd name="connsiteY4" fmla="*/ 449712 h 2631379"/>
                <a:gd name="connsiteX5" fmla="*/ 2551561 w 3546565"/>
                <a:gd name="connsiteY5" fmla="*/ 449712 h 2631379"/>
                <a:gd name="connsiteX6" fmla="*/ 3079751 w 3546565"/>
                <a:gd name="connsiteY6" fmla="*/ 0 h 2631379"/>
                <a:gd name="connsiteX0" fmla="*/ 1389599 w 3546565"/>
                <a:gd name="connsiteY0" fmla="*/ 2151731 h 2631379"/>
                <a:gd name="connsiteX1" fmla="*/ 0 w 3546565"/>
                <a:gd name="connsiteY1" fmla="*/ 0 h 2631379"/>
                <a:gd name="connsiteX2" fmla="*/ 1990707 w 3546565"/>
                <a:gd name="connsiteY2" fmla="*/ 2151731 h 2631379"/>
                <a:gd name="connsiteX3" fmla="*/ 1389599 w 3546565"/>
                <a:gd name="connsiteY3" fmla="*/ 2151731 h 2631379"/>
                <a:gd name="connsiteX0" fmla="*/ 1690153 w 3546565"/>
                <a:gd name="connsiteY0" fmla="*/ 2100799 h 2631379"/>
                <a:gd name="connsiteX1" fmla="*/ 2748510 w 3546565"/>
                <a:gd name="connsiteY1" fmla="*/ 449712 h 2631379"/>
                <a:gd name="connsiteX2" fmla="*/ 2551561 w 3546565"/>
                <a:gd name="connsiteY2" fmla="*/ 449712 h 2631379"/>
                <a:gd name="connsiteX3" fmla="*/ 3079751 w 3546565"/>
                <a:gd name="connsiteY3" fmla="*/ 0 h 2631379"/>
                <a:gd name="connsiteX4" fmla="*/ 3546565 w 3546565"/>
                <a:gd name="connsiteY4" fmla="*/ 449712 h 2631379"/>
                <a:gd name="connsiteX5" fmla="*/ 3349617 w 3546565"/>
                <a:gd name="connsiteY5" fmla="*/ 449712 h 2631379"/>
                <a:gd name="connsiteX6" fmla="*/ 1990706 w 3546565"/>
                <a:gd name="connsiteY6" fmla="*/ 2151731 h 2631379"/>
                <a:gd name="connsiteX7" fmla="*/ 1389599 w 3546565"/>
                <a:gd name="connsiteY7" fmla="*/ 2151731 h 2631379"/>
                <a:gd name="connsiteX8" fmla="*/ 0 w 3546565"/>
                <a:gd name="connsiteY8" fmla="*/ 0 h 2631379"/>
                <a:gd name="connsiteX9" fmla="*/ 1699993 w 3546565"/>
                <a:gd name="connsiteY9" fmla="*/ 2085473 h 2631379"/>
                <a:gd name="connsiteX10" fmla="*/ 1990707 w 3546565"/>
                <a:gd name="connsiteY10" fmla="*/ 2151731 h 2631379"/>
                <a:gd name="connsiteX0" fmla="*/ 3079751 w 3546565"/>
                <a:gd name="connsiteY0" fmla="*/ 0 h 2631379"/>
                <a:gd name="connsiteX1" fmla="*/ 3546565 w 3546565"/>
                <a:gd name="connsiteY1" fmla="*/ 449712 h 2631379"/>
                <a:gd name="connsiteX2" fmla="*/ 3349617 w 3546565"/>
                <a:gd name="connsiteY2" fmla="*/ 449712 h 2631379"/>
                <a:gd name="connsiteX3" fmla="*/ 1690153 w 3546565"/>
                <a:gd name="connsiteY3" fmla="*/ 2100799 h 2631379"/>
                <a:gd name="connsiteX4" fmla="*/ 2748510 w 3546565"/>
                <a:gd name="connsiteY4" fmla="*/ 449712 h 2631379"/>
                <a:gd name="connsiteX5" fmla="*/ 2551561 w 3546565"/>
                <a:gd name="connsiteY5" fmla="*/ 449712 h 2631379"/>
                <a:gd name="connsiteX6" fmla="*/ 3079751 w 3546565"/>
                <a:gd name="connsiteY6" fmla="*/ 0 h 2631379"/>
                <a:gd name="connsiteX0" fmla="*/ 1389599 w 3546565"/>
                <a:gd name="connsiteY0" fmla="*/ 2151731 h 2631379"/>
                <a:gd name="connsiteX1" fmla="*/ 0 w 3546565"/>
                <a:gd name="connsiteY1" fmla="*/ 0 h 2631379"/>
                <a:gd name="connsiteX2" fmla="*/ 1990707 w 3546565"/>
                <a:gd name="connsiteY2" fmla="*/ 2151731 h 2631379"/>
                <a:gd name="connsiteX3" fmla="*/ 1389599 w 3546565"/>
                <a:gd name="connsiteY3" fmla="*/ 2151731 h 2631379"/>
                <a:gd name="connsiteX0" fmla="*/ 1690153 w 3546565"/>
                <a:gd name="connsiteY0" fmla="*/ 2100799 h 2631379"/>
                <a:gd name="connsiteX1" fmla="*/ 2748510 w 3546565"/>
                <a:gd name="connsiteY1" fmla="*/ 449712 h 2631379"/>
                <a:gd name="connsiteX2" fmla="*/ 2551561 w 3546565"/>
                <a:gd name="connsiteY2" fmla="*/ 449712 h 2631379"/>
                <a:gd name="connsiteX3" fmla="*/ 3079751 w 3546565"/>
                <a:gd name="connsiteY3" fmla="*/ 0 h 2631379"/>
                <a:gd name="connsiteX4" fmla="*/ 3546565 w 3546565"/>
                <a:gd name="connsiteY4" fmla="*/ 449712 h 2631379"/>
                <a:gd name="connsiteX5" fmla="*/ 3349617 w 3546565"/>
                <a:gd name="connsiteY5" fmla="*/ 449712 h 2631379"/>
                <a:gd name="connsiteX6" fmla="*/ 1990706 w 3546565"/>
                <a:gd name="connsiteY6" fmla="*/ 2151731 h 2631379"/>
                <a:gd name="connsiteX7" fmla="*/ 1389599 w 3546565"/>
                <a:gd name="connsiteY7" fmla="*/ 2151731 h 2631379"/>
                <a:gd name="connsiteX8" fmla="*/ 1699993 w 3546565"/>
                <a:gd name="connsiteY8" fmla="*/ 2085473 h 2631379"/>
                <a:gd name="connsiteX9" fmla="*/ 1990707 w 3546565"/>
                <a:gd name="connsiteY9" fmla="*/ 2151731 h 2631379"/>
                <a:gd name="connsiteX0" fmla="*/ 1696137 w 2162951"/>
                <a:gd name="connsiteY0" fmla="*/ 0 h 2631379"/>
                <a:gd name="connsiteX1" fmla="*/ 2162951 w 2162951"/>
                <a:gd name="connsiteY1" fmla="*/ 449712 h 2631379"/>
                <a:gd name="connsiteX2" fmla="*/ 1966003 w 2162951"/>
                <a:gd name="connsiteY2" fmla="*/ 449712 h 2631379"/>
                <a:gd name="connsiteX3" fmla="*/ 306539 w 2162951"/>
                <a:gd name="connsiteY3" fmla="*/ 2100799 h 2631379"/>
                <a:gd name="connsiteX4" fmla="*/ 1364896 w 2162951"/>
                <a:gd name="connsiteY4" fmla="*/ 449712 h 2631379"/>
                <a:gd name="connsiteX5" fmla="*/ 1167947 w 2162951"/>
                <a:gd name="connsiteY5" fmla="*/ 449712 h 2631379"/>
                <a:gd name="connsiteX6" fmla="*/ 1696137 w 2162951"/>
                <a:gd name="connsiteY6" fmla="*/ 0 h 2631379"/>
                <a:gd name="connsiteX0" fmla="*/ 5985 w 2162951"/>
                <a:gd name="connsiteY0" fmla="*/ 2151731 h 2631379"/>
                <a:gd name="connsiteX1" fmla="*/ 607093 w 2162951"/>
                <a:gd name="connsiteY1" fmla="*/ 2151731 h 2631379"/>
                <a:gd name="connsiteX2" fmla="*/ 5985 w 2162951"/>
                <a:gd name="connsiteY2" fmla="*/ 2151731 h 2631379"/>
                <a:gd name="connsiteX0" fmla="*/ 306539 w 2162951"/>
                <a:gd name="connsiteY0" fmla="*/ 2100799 h 2631379"/>
                <a:gd name="connsiteX1" fmla="*/ 1364896 w 2162951"/>
                <a:gd name="connsiteY1" fmla="*/ 449712 h 2631379"/>
                <a:gd name="connsiteX2" fmla="*/ 1167947 w 2162951"/>
                <a:gd name="connsiteY2" fmla="*/ 449712 h 2631379"/>
                <a:gd name="connsiteX3" fmla="*/ 1696137 w 2162951"/>
                <a:gd name="connsiteY3" fmla="*/ 0 h 2631379"/>
                <a:gd name="connsiteX4" fmla="*/ 2162951 w 2162951"/>
                <a:gd name="connsiteY4" fmla="*/ 449712 h 2631379"/>
                <a:gd name="connsiteX5" fmla="*/ 1966003 w 2162951"/>
                <a:gd name="connsiteY5" fmla="*/ 449712 h 2631379"/>
                <a:gd name="connsiteX6" fmla="*/ 607092 w 2162951"/>
                <a:gd name="connsiteY6" fmla="*/ 2151731 h 2631379"/>
                <a:gd name="connsiteX7" fmla="*/ 5985 w 2162951"/>
                <a:gd name="connsiteY7" fmla="*/ 2151731 h 2631379"/>
                <a:gd name="connsiteX8" fmla="*/ 316379 w 2162951"/>
                <a:gd name="connsiteY8" fmla="*/ 2085473 h 2631379"/>
                <a:gd name="connsiteX9" fmla="*/ 607093 w 2162951"/>
                <a:gd name="connsiteY9" fmla="*/ 2151731 h 263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2951" h="2631379" stroke="0" extrusionOk="0">
                  <a:moveTo>
                    <a:pt x="1696137" y="0"/>
                  </a:moveTo>
                  <a:lnTo>
                    <a:pt x="2162951" y="449712"/>
                  </a:lnTo>
                  <a:lnTo>
                    <a:pt x="1966003" y="449712"/>
                  </a:lnTo>
                  <a:cubicBezTo>
                    <a:pt x="1804758" y="1617970"/>
                    <a:pt x="1059782" y="2359185"/>
                    <a:pt x="306539" y="2100799"/>
                  </a:cubicBezTo>
                  <a:cubicBezTo>
                    <a:pt x="837612" y="1918624"/>
                    <a:pt x="1251211" y="1273390"/>
                    <a:pt x="1364896" y="449712"/>
                  </a:cubicBezTo>
                  <a:lnTo>
                    <a:pt x="1167947" y="449712"/>
                  </a:lnTo>
                  <a:lnTo>
                    <a:pt x="1696137" y="0"/>
                  </a:lnTo>
                  <a:close/>
                </a:path>
                <a:path w="2162951" h="2631379" fill="darkenLess" stroke="0" extrusionOk="0">
                  <a:moveTo>
                    <a:pt x="5985" y="2151731"/>
                  </a:moveTo>
                  <a:lnTo>
                    <a:pt x="607093" y="2151731"/>
                  </a:lnTo>
                  <a:lnTo>
                    <a:pt x="5985" y="2151731"/>
                  </a:lnTo>
                  <a:close/>
                </a:path>
                <a:path w="2162951" h="2631379" fill="none" extrusionOk="0">
                  <a:moveTo>
                    <a:pt x="306539" y="2100799"/>
                  </a:moveTo>
                  <a:cubicBezTo>
                    <a:pt x="837612" y="1918624"/>
                    <a:pt x="1251211" y="1273390"/>
                    <a:pt x="1364896" y="449712"/>
                  </a:cubicBezTo>
                  <a:lnTo>
                    <a:pt x="1167947" y="449712"/>
                  </a:lnTo>
                  <a:lnTo>
                    <a:pt x="1696137" y="0"/>
                  </a:lnTo>
                  <a:lnTo>
                    <a:pt x="2162951" y="449712"/>
                  </a:lnTo>
                  <a:lnTo>
                    <a:pt x="1966003" y="449712"/>
                  </a:lnTo>
                  <a:cubicBezTo>
                    <a:pt x="1828997" y="1442354"/>
                    <a:pt x="1262623" y="2151731"/>
                    <a:pt x="607092" y="2151731"/>
                  </a:cubicBezTo>
                  <a:lnTo>
                    <a:pt x="5985" y="2151731"/>
                  </a:lnTo>
                  <a:cubicBezTo>
                    <a:pt x="-42467" y="2140688"/>
                    <a:pt x="216194" y="2085473"/>
                    <a:pt x="316379" y="2085473"/>
                  </a:cubicBezTo>
                  <a:cubicBezTo>
                    <a:pt x="316379" y="3273841"/>
                    <a:pt x="-160361" y="2151731"/>
                    <a:pt x="607093" y="2151731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78384F8-4C1B-8869-6A99-491A1B3C5B67}"/>
                </a:ext>
              </a:extLst>
            </p:cNvPr>
            <p:cNvSpPr/>
            <p:nvPr/>
          </p:nvSpPr>
          <p:spPr>
            <a:xfrm>
              <a:off x="5649210" y="2200468"/>
              <a:ext cx="900734" cy="3730896"/>
            </a:xfrm>
            <a:custGeom>
              <a:avLst/>
              <a:gdLst>
                <a:gd name="connsiteX0" fmla="*/ 450367 w 900734"/>
                <a:gd name="connsiteY0" fmla="*/ 0 h 3730896"/>
                <a:gd name="connsiteX1" fmla="*/ 900734 w 900734"/>
                <a:gd name="connsiteY1" fmla="*/ 533352 h 3730896"/>
                <a:gd name="connsiteX2" fmla="*/ 630366 w 900734"/>
                <a:gd name="connsiteY2" fmla="*/ 533352 h 3730896"/>
                <a:gd name="connsiteX3" fmla="*/ 630366 w 900734"/>
                <a:gd name="connsiteY3" fmla="*/ 3730896 h 3730896"/>
                <a:gd name="connsiteX4" fmla="*/ 270366 w 900734"/>
                <a:gd name="connsiteY4" fmla="*/ 3730896 h 3730896"/>
                <a:gd name="connsiteX5" fmla="*/ 270366 w 900734"/>
                <a:gd name="connsiteY5" fmla="*/ 533352 h 3730896"/>
                <a:gd name="connsiteX6" fmla="*/ 0 w 900734"/>
                <a:gd name="connsiteY6" fmla="*/ 533352 h 373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734" h="3730896">
                  <a:moveTo>
                    <a:pt x="450367" y="0"/>
                  </a:moveTo>
                  <a:lnTo>
                    <a:pt x="900734" y="533352"/>
                  </a:lnTo>
                  <a:lnTo>
                    <a:pt x="630366" y="533352"/>
                  </a:lnTo>
                  <a:lnTo>
                    <a:pt x="630366" y="3730896"/>
                  </a:lnTo>
                  <a:lnTo>
                    <a:pt x="270366" y="3730896"/>
                  </a:lnTo>
                  <a:lnTo>
                    <a:pt x="270366" y="533352"/>
                  </a:lnTo>
                  <a:lnTo>
                    <a:pt x="0" y="533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3C52729-3AAC-8720-BF82-64A2446D3B5C}"/>
                </a:ext>
              </a:extLst>
            </p:cNvPr>
            <p:cNvSpPr/>
            <p:nvPr/>
          </p:nvSpPr>
          <p:spPr>
            <a:xfrm>
              <a:off x="5568477" y="5247875"/>
              <a:ext cx="1080000" cy="360000"/>
            </a:xfrm>
            <a:prstGeom prst="rect">
              <a:avLst/>
            </a:prstGeom>
            <a:ln>
              <a:noFill/>
            </a:ln>
            <a:effectLst>
              <a:outerShdw blurRad="76200" dist="762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059C8325-659B-5424-FE02-8665F7C6AC80}"/>
                </a:ext>
              </a:extLst>
            </p:cNvPr>
            <p:cNvSpPr/>
            <p:nvPr/>
          </p:nvSpPr>
          <p:spPr>
            <a:xfrm flipV="1">
              <a:off x="4806084" y="5247875"/>
              <a:ext cx="2604786" cy="120298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5FFA71D-802D-9D44-65F5-E14EB5C29E79}"/>
              </a:ext>
            </a:extLst>
          </p:cNvPr>
          <p:cNvGrpSpPr/>
          <p:nvPr/>
        </p:nvGrpSpPr>
        <p:grpSpPr>
          <a:xfrm>
            <a:off x="1393798" y="3529449"/>
            <a:ext cx="2202104" cy="868865"/>
            <a:chOff x="975416" y="1761732"/>
            <a:chExt cx="2409473" cy="771957"/>
          </a:xfrm>
        </p:grpSpPr>
        <p:sp>
          <p:nvSpPr>
            <p:cNvPr id="47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196B7815-A660-A317-85C5-7E896758F695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48" name=".01">
              <a:extLst>
                <a:ext uri="{FF2B5EF4-FFF2-40B4-BE49-F238E27FC236}">
                  <a16:creationId xmlns:a16="http://schemas.microsoft.com/office/drawing/2014/main" id="{B95DA702-7B60-51AF-C859-143EF31D5A72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rgbClr val="00B0F0"/>
                  </a:solidFill>
                </a:rPr>
                <a:t>Info data</a:t>
              </a:r>
              <a:endParaRPr sz="18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90C6F8D-0C05-D4E7-33D6-39E7AB95A44A}"/>
              </a:ext>
            </a:extLst>
          </p:cNvPr>
          <p:cNvGrpSpPr/>
          <p:nvPr/>
        </p:nvGrpSpPr>
        <p:grpSpPr>
          <a:xfrm>
            <a:off x="5007425" y="1518384"/>
            <a:ext cx="2202104" cy="868865"/>
            <a:chOff x="975416" y="1761732"/>
            <a:chExt cx="2409473" cy="771957"/>
          </a:xfrm>
        </p:grpSpPr>
        <p:sp>
          <p:nvSpPr>
            <p:cNvPr id="192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300D0087-90AE-BDE2-11FD-B432611F4184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193" name=".01">
              <a:extLst>
                <a:ext uri="{FF2B5EF4-FFF2-40B4-BE49-F238E27FC236}">
                  <a16:creationId xmlns:a16="http://schemas.microsoft.com/office/drawing/2014/main" id="{DE7A6CC9-20AA-A56F-F89D-A8BF82D62880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chemeClr val="accent1"/>
                  </a:solidFill>
                </a:rPr>
                <a:t>Info data</a:t>
              </a:r>
              <a:endParaRPr sz="18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B2357118-004F-4823-E957-2082C1986B19}"/>
              </a:ext>
            </a:extLst>
          </p:cNvPr>
          <p:cNvGrpSpPr/>
          <p:nvPr/>
        </p:nvGrpSpPr>
        <p:grpSpPr>
          <a:xfrm>
            <a:off x="8339366" y="3562917"/>
            <a:ext cx="2202104" cy="868865"/>
            <a:chOff x="975416" y="1761732"/>
            <a:chExt cx="2409473" cy="771957"/>
          </a:xfrm>
        </p:grpSpPr>
        <p:sp>
          <p:nvSpPr>
            <p:cNvPr id="195" name="Lorem ipsum dolor sit amet, consectetur adipiscing elit, sed do eiusmod tempor incididunt ut labore et dolore magna reprehenderit in voluptate velit esse cillum.">
              <a:extLst>
                <a:ext uri="{FF2B5EF4-FFF2-40B4-BE49-F238E27FC236}">
                  <a16:creationId xmlns:a16="http://schemas.microsoft.com/office/drawing/2014/main" id="{228D1CA9-2C45-7C33-E9EC-E1E297FC28A9}"/>
                </a:ext>
              </a:extLst>
            </p:cNvPr>
            <p:cNvSpPr txBox="1"/>
            <p:nvPr/>
          </p:nvSpPr>
          <p:spPr>
            <a:xfrm>
              <a:off x="975416" y="2011858"/>
              <a:ext cx="2409473" cy="5218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sed, Donec gravida mi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quis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odio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auctor, sed Just Free Slide.com</a:t>
              </a:r>
            </a:p>
          </p:txBody>
        </p:sp>
        <p:sp>
          <p:nvSpPr>
            <p:cNvPr id="196" name=".01">
              <a:extLst>
                <a:ext uri="{FF2B5EF4-FFF2-40B4-BE49-F238E27FC236}">
                  <a16:creationId xmlns:a16="http://schemas.microsoft.com/office/drawing/2014/main" id="{1C46EF36-41B0-016D-2C35-2675153BA801}"/>
                </a:ext>
              </a:extLst>
            </p:cNvPr>
            <p:cNvSpPr txBox="1"/>
            <p:nvPr/>
          </p:nvSpPr>
          <p:spPr>
            <a:xfrm>
              <a:off x="975416" y="1761732"/>
              <a:ext cx="2409473" cy="3126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sz="4000" baseline="0">
                  <a:solidFill>
                    <a:srgbClr val="2F3235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algn="ctr"/>
              <a:r>
                <a:rPr lang="en-US" sz="1800" dirty="0">
                  <a:solidFill>
                    <a:srgbClr val="0070C0"/>
                  </a:solidFill>
                </a:rPr>
                <a:t>Info data</a:t>
              </a:r>
              <a:endParaRPr sz="18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98" name="TextBox 197">
            <a:extLst>
              <a:ext uri="{FF2B5EF4-FFF2-40B4-BE49-F238E27FC236}">
                <a16:creationId xmlns:a16="http://schemas.microsoft.com/office/drawing/2014/main" id="{15A82798-B551-A587-A420-E1E4A107396D}"/>
              </a:ext>
            </a:extLst>
          </p:cNvPr>
          <p:cNvSpPr txBox="1"/>
          <p:nvPr/>
        </p:nvSpPr>
        <p:spPr>
          <a:xfrm>
            <a:off x="5162698" y="5657562"/>
            <a:ext cx="18666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 ARROW</a:t>
            </a:r>
          </a:p>
          <a:p>
            <a:pPr algn="ctr"/>
            <a:r>
              <a:rPr lang="en-US" sz="1200" dirty="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INFOGRAPHIC</a:t>
            </a:r>
            <a:endParaRPr lang="en-US" sz="1600" dirty="0">
              <a:solidFill>
                <a:schemeClr val="accent5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09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3 Arrow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5800160-04DD-CF8F-7939-C28549CD0CA8}"/>
              </a:ext>
            </a:extLst>
          </p:cNvPr>
          <p:cNvGrpSpPr/>
          <p:nvPr/>
        </p:nvGrpSpPr>
        <p:grpSpPr>
          <a:xfrm>
            <a:off x="2528938" y="2393730"/>
            <a:ext cx="7146422" cy="2916402"/>
            <a:chOff x="2178417" y="2324945"/>
            <a:chExt cx="7146422" cy="2916402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2BF6DB08-632C-7B67-488B-4169AE898DF1}"/>
                </a:ext>
              </a:extLst>
            </p:cNvPr>
            <p:cNvSpPr/>
            <p:nvPr/>
          </p:nvSpPr>
          <p:spPr>
            <a:xfrm>
              <a:off x="2466418" y="5061347"/>
              <a:ext cx="6858421" cy="180000"/>
            </a:xfrm>
            <a:prstGeom prst="ellipse">
              <a:avLst/>
            </a:prstGeom>
            <a:gradFill>
              <a:gsLst>
                <a:gs pos="65000">
                  <a:schemeClr val="bg1">
                    <a:lumMod val="65000"/>
                  </a:schemeClr>
                </a:gs>
                <a:gs pos="25500">
                  <a:schemeClr val="bg1">
                    <a:lumMod val="75000"/>
                    <a:alpha val="10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  <a:gs pos="90000">
                  <a:srgbClr val="B3B3B3">
                    <a:alpha val="10000"/>
                  </a:srgb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D161433-EDF7-0F88-3BE9-1AAACF446292}"/>
                </a:ext>
              </a:extLst>
            </p:cNvPr>
            <p:cNvGrpSpPr/>
            <p:nvPr/>
          </p:nvGrpSpPr>
          <p:grpSpPr>
            <a:xfrm>
              <a:off x="2178417" y="2324945"/>
              <a:ext cx="6858420" cy="2812602"/>
              <a:chOff x="2178417" y="2324945"/>
              <a:chExt cx="6858420" cy="2812602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DEA0F44-1338-7198-57F4-1245DE9C52F6}"/>
                  </a:ext>
                </a:extLst>
              </p:cNvPr>
              <p:cNvSpPr/>
              <p:nvPr/>
            </p:nvSpPr>
            <p:spPr>
              <a:xfrm>
                <a:off x="2296875" y="3467122"/>
                <a:ext cx="169543" cy="266678"/>
              </a:xfrm>
              <a:custGeom>
                <a:avLst/>
                <a:gdLst>
                  <a:gd name="connsiteX0" fmla="*/ 169543 w 169543"/>
                  <a:gd name="connsiteY0" fmla="*/ 0 h 266678"/>
                  <a:gd name="connsiteX1" fmla="*/ 169543 w 169543"/>
                  <a:gd name="connsiteY1" fmla="*/ 266678 h 266678"/>
                  <a:gd name="connsiteX2" fmla="*/ 0 w 169543"/>
                  <a:gd name="connsiteY2" fmla="*/ 266678 h 266678"/>
                  <a:gd name="connsiteX3" fmla="*/ 169543 w 169543"/>
                  <a:gd name="connsiteY3" fmla="*/ 0 h 26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543" h="266678">
                    <a:moveTo>
                      <a:pt x="169543" y="0"/>
                    </a:moveTo>
                    <a:lnTo>
                      <a:pt x="169543" y="266678"/>
                    </a:lnTo>
                    <a:lnTo>
                      <a:pt x="0" y="266678"/>
                    </a:lnTo>
                    <a:lnTo>
                      <a:pt x="16954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Parallelogram 30">
                <a:extLst>
                  <a:ext uri="{FF2B5EF4-FFF2-40B4-BE49-F238E27FC236}">
                    <a16:creationId xmlns:a16="http://schemas.microsoft.com/office/drawing/2014/main" id="{0A18731A-8C81-BD65-41A7-A3463271A20F}"/>
                  </a:ext>
                </a:extLst>
              </p:cNvPr>
              <p:cNvSpPr/>
              <p:nvPr/>
            </p:nvSpPr>
            <p:spPr>
              <a:xfrm rot="16200000" flipV="1">
                <a:off x="4282695" y="3572135"/>
                <a:ext cx="1705839" cy="288000"/>
              </a:xfrm>
              <a:prstGeom prst="parallelogram">
                <a:avLst>
                  <a:gd name="adj" fmla="val 157292"/>
                </a:avLst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lin ang="60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Parallelogram 29">
                <a:extLst>
                  <a:ext uri="{FF2B5EF4-FFF2-40B4-BE49-F238E27FC236}">
                    <a16:creationId xmlns:a16="http://schemas.microsoft.com/office/drawing/2014/main" id="{ACF0348B-CFC1-F6DE-AFBD-56E904D27440}"/>
                  </a:ext>
                </a:extLst>
              </p:cNvPr>
              <p:cNvSpPr/>
              <p:nvPr/>
            </p:nvSpPr>
            <p:spPr>
              <a:xfrm rot="16200000" flipV="1">
                <a:off x="3183235" y="3567892"/>
                <a:ext cx="1091565" cy="288000"/>
              </a:xfrm>
              <a:prstGeom prst="parallelogram">
                <a:avLst>
                  <a:gd name="adj" fmla="val 157292"/>
                </a:avLst>
              </a:prstGeom>
              <a:gradFill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60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8BD67B1-6A8C-3C50-7F29-D10BC8B6AE48}"/>
                  </a:ext>
                </a:extLst>
              </p:cNvPr>
              <p:cNvSpPr/>
              <p:nvPr/>
            </p:nvSpPr>
            <p:spPr>
              <a:xfrm rot="16200000" flipH="1">
                <a:off x="4201326" y="302036"/>
                <a:ext cx="2812602" cy="6858420"/>
              </a:xfrm>
              <a:custGeom>
                <a:avLst/>
                <a:gdLst>
                  <a:gd name="connsiteX0" fmla="*/ 0 w 2812602"/>
                  <a:gd name="connsiteY0" fmla="*/ 4517498 h 6858420"/>
                  <a:gd name="connsiteX1" fmla="*/ 17334 w 2812602"/>
                  <a:gd name="connsiteY1" fmla="*/ 4582328 h 6858420"/>
                  <a:gd name="connsiteX2" fmla="*/ 1294009 w 2812602"/>
                  <a:gd name="connsiteY2" fmla="*/ 6793550 h 6858420"/>
                  <a:gd name="connsiteX3" fmla="*/ 1471069 w 2812602"/>
                  <a:gd name="connsiteY3" fmla="*/ 6841062 h 6858420"/>
                  <a:gd name="connsiteX4" fmla="*/ 1518535 w 2812602"/>
                  <a:gd name="connsiteY4" fmla="*/ 6793550 h 6858420"/>
                  <a:gd name="connsiteX5" fmla="*/ 2795207 w 2812602"/>
                  <a:gd name="connsiteY5" fmla="*/ 4582328 h 6858420"/>
                  <a:gd name="connsiteX6" fmla="*/ 2747743 w 2812602"/>
                  <a:gd name="connsiteY6" fmla="*/ 4405300 h 6858420"/>
                  <a:gd name="connsiteX7" fmla="*/ 2682948 w 2812602"/>
                  <a:gd name="connsiteY7" fmla="*/ 4387937 h 6858420"/>
                  <a:gd name="connsiteX8" fmla="*/ 2369116 w 2812602"/>
                  <a:gd name="connsiteY8" fmla="*/ 4387937 h 6858420"/>
                  <a:gd name="connsiteX9" fmla="*/ 2366630 w 2812602"/>
                  <a:gd name="connsiteY9" fmla="*/ 4367436 h 6858420"/>
                  <a:gd name="connsiteX10" fmla="*/ 1483931 w 2812602"/>
                  <a:gd name="connsiteY10" fmla="*/ 124474 h 6858420"/>
                  <a:gd name="connsiteX11" fmla="*/ 1451113 w 2812602"/>
                  <a:gd name="connsiteY11" fmla="*/ 33307 h 6858420"/>
                  <a:gd name="connsiteX12" fmla="*/ 1328692 w 2812602"/>
                  <a:gd name="connsiteY12" fmla="*/ 124474 h 6858420"/>
                  <a:gd name="connsiteX13" fmla="*/ 445992 w 2812602"/>
                  <a:gd name="connsiteY13" fmla="*/ 4367436 h 6858420"/>
                  <a:gd name="connsiteX14" fmla="*/ 444017 w 2812602"/>
                  <a:gd name="connsiteY14" fmla="*/ 4387937 h 6858420"/>
                  <a:gd name="connsiteX15" fmla="*/ 129596 w 2812602"/>
                  <a:gd name="connsiteY15" fmla="*/ 4387937 h 6858420"/>
                  <a:gd name="connsiteX16" fmla="*/ 0 w 2812602"/>
                  <a:gd name="connsiteY16" fmla="*/ 4517498 h 685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12602" h="6858420">
                    <a:moveTo>
                      <a:pt x="0" y="4517498"/>
                    </a:moveTo>
                    <a:cubicBezTo>
                      <a:pt x="0" y="4540259"/>
                      <a:pt x="5996" y="4562615"/>
                      <a:pt x="17334" y="4582328"/>
                    </a:cubicBezTo>
                    <a:lnTo>
                      <a:pt x="1294009" y="6793550"/>
                    </a:lnTo>
                    <a:cubicBezTo>
                      <a:pt x="1329811" y="6855544"/>
                      <a:pt x="1409027" y="6876830"/>
                      <a:pt x="1471069" y="6841062"/>
                    </a:cubicBezTo>
                    <a:cubicBezTo>
                      <a:pt x="1490830" y="6829673"/>
                      <a:pt x="1507192" y="6813296"/>
                      <a:pt x="1518535" y="6793550"/>
                    </a:cubicBezTo>
                    <a:lnTo>
                      <a:pt x="2795207" y="4582328"/>
                    </a:lnTo>
                    <a:cubicBezTo>
                      <a:pt x="2831006" y="4520351"/>
                      <a:pt x="2809788" y="4441087"/>
                      <a:pt x="2747743" y="4405300"/>
                    </a:cubicBezTo>
                    <a:cubicBezTo>
                      <a:pt x="2728142" y="4393914"/>
                      <a:pt x="2705624" y="4387937"/>
                      <a:pt x="2682948" y="4387937"/>
                    </a:cubicBezTo>
                    <a:lnTo>
                      <a:pt x="2369116" y="4387937"/>
                    </a:lnTo>
                    <a:lnTo>
                      <a:pt x="2366630" y="4367436"/>
                    </a:lnTo>
                    <a:lnTo>
                      <a:pt x="1483931" y="124474"/>
                    </a:lnTo>
                    <a:cubicBezTo>
                      <a:pt x="1476088" y="86585"/>
                      <a:pt x="1464776" y="55160"/>
                      <a:pt x="1451113" y="33307"/>
                    </a:cubicBezTo>
                    <a:cubicBezTo>
                      <a:pt x="1408216" y="-35325"/>
                      <a:pt x="1353446" y="5519"/>
                      <a:pt x="1328692" y="124474"/>
                    </a:cubicBezTo>
                    <a:lnTo>
                      <a:pt x="445992" y="4367436"/>
                    </a:lnTo>
                    <a:lnTo>
                      <a:pt x="444017" y="4387937"/>
                    </a:lnTo>
                    <a:lnTo>
                      <a:pt x="129596" y="4387937"/>
                    </a:lnTo>
                    <a:cubicBezTo>
                      <a:pt x="57994" y="4387921"/>
                      <a:pt x="0" y="4445928"/>
                      <a:pt x="0" y="4517498"/>
                    </a:cubicBezTo>
                    <a:close/>
                  </a:path>
                </a:pathLst>
              </a:custGeom>
              <a:solidFill>
                <a:schemeClr val="bg2"/>
              </a:solidFill>
              <a:ln w="6055" cap="flat">
                <a:solidFill>
                  <a:schemeClr val="bg2"/>
                </a:solidFill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B190A66-2A59-B1C7-8A8F-929134E21A63}"/>
                  </a:ext>
                </a:extLst>
              </p:cNvPr>
              <p:cNvSpPr/>
              <p:nvPr/>
            </p:nvSpPr>
            <p:spPr>
              <a:xfrm rot="16200000">
                <a:off x="4714517" y="3187585"/>
                <a:ext cx="2248800" cy="1118600"/>
              </a:xfrm>
              <a:custGeom>
                <a:avLst/>
                <a:gdLst>
                  <a:gd name="connsiteX0" fmla="*/ 2248800 w 2248800"/>
                  <a:gd name="connsiteY0" fmla="*/ 1118600 h 1118600"/>
                  <a:gd name="connsiteX1" fmla="*/ 0 w 2248800"/>
                  <a:gd name="connsiteY1" fmla="*/ 1118600 h 1118600"/>
                  <a:gd name="connsiteX2" fmla="*/ 240349 w 2248800"/>
                  <a:gd name="connsiteY2" fmla="*/ 0 h 1118600"/>
                  <a:gd name="connsiteX3" fmla="*/ 2008451 w 2248800"/>
                  <a:gd name="connsiteY3" fmla="*/ 0 h 1118600"/>
                  <a:gd name="connsiteX4" fmla="*/ 2248800 w 2248800"/>
                  <a:gd name="connsiteY4" fmla="*/ 1118600 h 111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8800" h="1118600">
                    <a:moveTo>
                      <a:pt x="2248800" y="1118600"/>
                    </a:moveTo>
                    <a:lnTo>
                      <a:pt x="0" y="1118600"/>
                    </a:lnTo>
                    <a:lnTo>
                      <a:pt x="240349" y="0"/>
                    </a:lnTo>
                    <a:lnTo>
                      <a:pt x="2008451" y="0"/>
                    </a:lnTo>
                    <a:lnTo>
                      <a:pt x="2248800" y="111860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2DA8A8-B688-81A5-EA83-FA0C73C3E732}"/>
                  </a:ext>
                </a:extLst>
              </p:cNvPr>
              <p:cNvSpPr/>
              <p:nvPr/>
            </p:nvSpPr>
            <p:spPr>
              <a:xfrm rot="16200000">
                <a:off x="3610147" y="3187585"/>
                <a:ext cx="1644340" cy="1118600"/>
              </a:xfrm>
              <a:custGeom>
                <a:avLst/>
                <a:gdLst>
                  <a:gd name="connsiteX0" fmla="*/ 1644340 w 1644340"/>
                  <a:gd name="connsiteY0" fmla="*/ 1118600 h 1118600"/>
                  <a:gd name="connsiteX1" fmla="*/ 0 w 1644340"/>
                  <a:gd name="connsiteY1" fmla="*/ 1118600 h 1118600"/>
                  <a:gd name="connsiteX2" fmla="*/ 240349 w 1644340"/>
                  <a:gd name="connsiteY2" fmla="*/ 0 h 1118600"/>
                  <a:gd name="connsiteX3" fmla="*/ 1403991 w 1644340"/>
                  <a:gd name="connsiteY3" fmla="*/ 0 h 1118600"/>
                  <a:gd name="connsiteX4" fmla="*/ 1644340 w 1644340"/>
                  <a:gd name="connsiteY4" fmla="*/ 1118600 h 111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340" h="1118600">
                    <a:moveTo>
                      <a:pt x="1644340" y="1118600"/>
                    </a:moveTo>
                    <a:lnTo>
                      <a:pt x="0" y="1118600"/>
                    </a:lnTo>
                    <a:lnTo>
                      <a:pt x="240349" y="0"/>
                    </a:lnTo>
                    <a:lnTo>
                      <a:pt x="1403991" y="0"/>
                    </a:lnTo>
                    <a:lnTo>
                      <a:pt x="1644340" y="11186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55300C5-1318-0AB7-B65C-358D52E396F3}"/>
                  </a:ext>
                </a:extLst>
              </p:cNvPr>
              <p:cNvSpPr/>
              <p:nvPr/>
            </p:nvSpPr>
            <p:spPr>
              <a:xfrm>
                <a:off x="2466417" y="3226946"/>
                <a:ext cx="1118601" cy="1039879"/>
              </a:xfrm>
              <a:custGeom>
                <a:avLst/>
                <a:gdLst>
                  <a:gd name="connsiteX0" fmla="*/ 1118601 w 1118601"/>
                  <a:gd name="connsiteY0" fmla="*/ 0 h 1039879"/>
                  <a:gd name="connsiteX1" fmla="*/ 1118601 w 1118601"/>
                  <a:gd name="connsiteY1" fmla="*/ 1039879 h 1039879"/>
                  <a:gd name="connsiteX2" fmla="*/ 0 w 1118601"/>
                  <a:gd name="connsiteY2" fmla="*/ 799530 h 1039879"/>
                  <a:gd name="connsiteX3" fmla="*/ 0 w 1118601"/>
                  <a:gd name="connsiteY3" fmla="*/ 240349 h 1039879"/>
                  <a:gd name="connsiteX4" fmla="*/ 1118601 w 1118601"/>
                  <a:gd name="connsiteY4" fmla="*/ 0 h 1039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8601" h="1039879">
                    <a:moveTo>
                      <a:pt x="1118601" y="0"/>
                    </a:moveTo>
                    <a:lnTo>
                      <a:pt x="1118601" y="1039879"/>
                    </a:lnTo>
                    <a:lnTo>
                      <a:pt x="0" y="799530"/>
                    </a:lnTo>
                    <a:lnTo>
                      <a:pt x="0" y="240349"/>
                    </a:lnTo>
                    <a:lnTo>
                      <a:pt x="11186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E64C01B-937C-743D-2D8D-F229FA5C2218}"/>
                </a:ext>
              </a:extLst>
            </p:cNvPr>
            <p:cNvGrpSpPr/>
            <p:nvPr/>
          </p:nvGrpSpPr>
          <p:grpSpPr>
            <a:xfrm>
              <a:off x="2569869" y="3394995"/>
              <a:ext cx="919112" cy="672503"/>
              <a:chOff x="975416" y="1754498"/>
              <a:chExt cx="2409473" cy="862879"/>
            </a:xfrm>
          </p:grpSpPr>
          <p:sp>
            <p:nvSpPr>
              <p:cNvPr id="50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FA7AC018-37A5-37E8-05E2-115A97767AE7}"/>
                  </a:ext>
                </a:extLst>
              </p:cNvPr>
              <p:cNvSpPr txBox="1"/>
              <p:nvPr/>
            </p:nvSpPr>
            <p:spPr>
              <a:xfrm>
                <a:off x="975416" y="2011858"/>
                <a:ext cx="2409473" cy="6055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  <p:sp>
            <p:nvSpPr>
              <p:cNvPr id="51" name=".01">
                <a:extLst>
                  <a:ext uri="{FF2B5EF4-FFF2-40B4-BE49-F238E27FC236}">
                    <a16:creationId xmlns:a16="http://schemas.microsoft.com/office/drawing/2014/main" id="{624C3BAA-94C5-8C4B-4BC6-05C1B133A0CB}"/>
                  </a:ext>
                </a:extLst>
              </p:cNvPr>
              <p:cNvSpPr txBox="1"/>
              <p:nvPr/>
            </p:nvSpPr>
            <p:spPr>
              <a:xfrm>
                <a:off x="975416" y="1754498"/>
                <a:ext cx="2409473" cy="3271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Info data</a:t>
                </a:r>
                <a:endParaRPr sz="105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818E108-4F6F-E808-0F16-D6C0DCA513B4}"/>
                </a:ext>
              </a:extLst>
            </p:cNvPr>
            <p:cNvGrpSpPr/>
            <p:nvPr/>
          </p:nvGrpSpPr>
          <p:grpSpPr>
            <a:xfrm>
              <a:off x="3969047" y="3394995"/>
              <a:ext cx="919112" cy="672503"/>
              <a:chOff x="975416" y="1754498"/>
              <a:chExt cx="2409473" cy="862879"/>
            </a:xfrm>
          </p:grpSpPr>
          <p:sp>
            <p:nvSpPr>
              <p:cNvPr id="54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6EE4842D-B576-1BBC-9B98-F506606567A0}"/>
                  </a:ext>
                </a:extLst>
              </p:cNvPr>
              <p:cNvSpPr txBox="1"/>
              <p:nvPr/>
            </p:nvSpPr>
            <p:spPr>
              <a:xfrm>
                <a:off x="975416" y="2011858"/>
                <a:ext cx="2409473" cy="6055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  <p:sp>
            <p:nvSpPr>
              <p:cNvPr id="55" name=".01">
                <a:extLst>
                  <a:ext uri="{FF2B5EF4-FFF2-40B4-BE49-F238E27FC236}">
                    <a16:creationId xmlns:a16="http://schemas.microsoft.com/office/drawing/2014/main" id="{FB5BFC9E-1613-EBC3-512C-769C0BE5A02A}"/>
                  </a:ext>
                </a:extLst>
              </p:cNvPr>
              <p:cNvSpPr txBox="1"/>
              <p:nvPr/>
            </p:nvSpPr>
            <p:spPr>
              <a:xfrm>
                <a:off x="975416" y="1754498"/>
                <a:ext cx="2409473" cy="3271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Info data</a:t>
                </a:r>
                <a:endParaRPr sz="105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32B7C8D-8BE5-58D9-42AA-4C67C1B69BA2}"/>
                </a:ext>
              </a:extLst>
            </p:cNvPr>
            <p:cNvGrpSpPr/>
            <p:nvPr/>
          </p:nvGrpSpPr>
          <p:grpSpPr>
            <a:xfrm>
              <a:off x="5367389" y="3394995"/>
              <a:ext cx="919112" cy="672503"/>
              <a:chOff x="975416" y="1754498"/>
              <a:chExt cx="2409473" cy="862879"/>
            </a:xfrm>
          </p:grpSpPr>
          <p:sp>
            <p:nvSpPr>
              <p:cNvPr id="58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360F7515-DFA3-7307-4CC0-41C287C38173}"/>
                  </a:ext>
                </a:extLst>
              </p:cNvPr>
              <p:cNvSpPr txBox="1"/>
              <p:nvPr/>
            </p:nvSpPr>
            <p:spPr>
              <a:xfrm>
                <a:off x="975416" y="2011858"/>
                <a:ext cx="2409473" cy="6055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600" dirty="0" err="1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600" dirty="0">
                    <a:solidFill>
                      <a:schemeClr val="bg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  <p:sp>
            <p:nvSpPr>
              <p:cNvPr id="59" name=".01">
                <a:extLst>
                  <a:ext uri="{FF2B5EF4-FFF2-40B4-BE49-F238E27FC236}">
                    <a16:creationId xmlns:a16="http://schemas.microsoft.com/office/drawing/2014/main" id="{2FBB8BCD-892B-E19E-B8CE-4CA21DB97133}"/>
                  </a:ext>
                </a:extLst>
              </p:cNvPr>
              <p:cNvSpPr txBox="1"/>
              <p:nvPr/>
            </p:nvSpPr>
            <p:spPr>
              <a:xfrm>
                <a:off x="975416" y="1754498"/>
                <a:ext cx="2409473" cy="3271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Info data</a:t>
                </a:r>
                <a:endParaRPr sz="105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BD3E8EB2-F843-B56F-FA6D-6623F2376225}"/>
                </a:ext>
              </a:extLst>
            </p:cNvPr>
            <p:cNvGrpSpPr/>
            <p:nvPr/>
          </p:nvGrpSpPr>
          <p:grpSpPr>
            <a:xfrm>
              <a:off x="7100390" y="3328045"/>
              <a:ext cx="811509" cy="811509"/>
              <a:chOff x="8551940" y="2292298"/>
              <a:chExt cx="752475" cy="752475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A75AFFC3-A63F-5FC2-14B8-4B847D9A384E}"/>
                  </a:ext>
                </a:extLst>
              </p:cNvPr>
              <p:cNvSpPr/>
              <p:nvPr/>
            </p:nvSpPr>
            <p:spPr>
              <a:xfrm>
                <a:off x="8817688" y="2292298"/>
                <a:ext cx="486727" cy="485775"/>
              </a:xfrm>
              <a:custGeom>
                <a:avLst/>
                <a:gdLst>
                  <a:gd name="connsiteX0" fmla="*/ 401003 w 486727"/>
                  <a:gd name="connsiteY0" fmla="*/ 85725 h 485775"/>
                  <a:gd name="connsiteX1" fmla="*/ 391478 w 486727"/>
                  <a:gd name="connsiteY1" fmla="*/ 0 h 485775"/>
                  <a:gd name="connsiteX2" fmla="*/ 286703 w 486727"/>
                  <a:gd name="connsiteY2" fmla="*/ 104775 h 485775"/>
                  <a:gd name="connsiteX3" fmla="*/ 292417 w 486727"/>
                  <a:gd name="connsiteY3" fmla="*/ 154305 h 485775"/>
                  <a:gd name="connsiteX4" fmla="*/ 140017 w 486727"/>
                  <a:gd name="connsiteY4" fmla="*/ 306705 h 485775"/>
                  <a:gd name="connsiteX5" fmla="*/ 95250 w 486727"/>
                  <a:gd name="connsiteY5" fmla="*/ 295275 h 485775"/>
                  <a:gd name="connsiteX6" fmla="*/ 0 w 486727"/>
                  <a:gd name="connsiteY6" fmla="*/ 390525 h 485775"/>
                  <a:gd name="connsiteX7" fmla="*/ 95250 w 486727"/>
                  <a:gd name="connsiteY7" fmla="*/ 485775 h 485775"/>
                  <a:gd name="connsiteX8" fmla="*/ 190500 w 486727"/>
                  <a:gd name="connsiteY8" fmla="*/ 390525 h 485775"/>
                  <a:gd name="connsiteX9" fmla="*/ 180022 w 486727"/>
                  <a:gd name="connsiteY9" fmla="*/ 346710 h 485775"/>
                  <a:gd name="connsiteX10" fmla="*/ 332423 w 486727"/>
                  <a:gd name="connsiteY10" fmla="*/ 194310 h 485775"/>
                  <a:gd name="connsiteX11" fmla="*/ 381953 w 486727"/>
                  <a:gd name="connsiteY11" fmla="*/ 200025 h 485775"/>
                  <a:gd name="connsiteX12" fmla="*/ 486728 w 486727"/>
                  <a:gd name="connsiteY12" fmla="*/ 95250 h 485775"/>
                  <a:gd name="connsiteX13" fmla="*/ 401003 w 486727"/>
                  <a:gd name="connsiteY13" fmla="*/ 85725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6727" h="485775">
                    <a:moveTo>
                      <a:pt x="401003" y="85725"/>
                    </a:moveTo>
                    <a:lnTo>
                      <a:pt x="391478" y="0"/>
                    </a:lnTo>
                    <a:lnTo>
                      <a:pt x="286703" y="104775"/>
                    </a:lnTo>
                    <a:lnTo>
                      <a:pt x="292417" y="154305"/>
                    </a:lnTo>
                    <a:lnTo>
                      <a:pt x="140017" y="306705"/>
                    </a:lnTo>
                    <a:cubicBezTo>
                      <a:pt x="126682" y="300038"/>
                      <a:pt x="111442" y="295275"/>
                      <a:pt x="95250" y="295275"/>
                    </a:cubicBezTo>
                    <a:cubicBezTo>
                      <a:pt x="42863" y="295275"/>
                      <a:pt x="0" y="338138"/>
                      <a:pt x="0" y="390525"/>
                    </a:cubicBezTo>
                    <a:cubicBezTo>
                      <a:pt x="0" y="442913"/>
                      <a:pt x="42863" y="485775"/>
                      <a:pt x="95250" y="485775"/>
                    </a:cubicBezTo>
                    <a:cubicBezTo>
                      <a:pt x="147638" y="485775"/>
                      <a:pt x="190500" y="442913"/>
                      <a:pt x="190500" y="390525"/>
                    </a:cubicBezTo>
                    <a:cubicBezTo>
                      <a:pt x="190500" y="374333"/>
                      <a:pt x="186690" y="360045"/>
                      <a:pt x="180022" y="346710"/>
                    </a:cubicBezTo>
                    <a:lnTo>
                      <a:pt x="332423" y="194310"/>
                    </a:lnTo>
                    <a:lnTo>
                      <a:pt x="381953" y="200025"/>
                    </a:lnTo>
                    <a:lnTo>
                      <a:pt x="486728" y="95250"/>
                    </a:lnTo>
                    <a:lnTo>
                      <a:pt x="401003" y="8572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4A3E7EB0-A8A2-A3B5-354E-6FF510E50690}"/>
                  </a:ext>
                </a:extLst>
              </p:cNvPr>
              <p:cNvSpPr/>
              <p:nvPr/>
            </p:nvSpPr>
            <p:spPr>
              <a:xfrm>
                <a:off x="8551940" y="2320873"/>
                <a:ext cx="723900" cy="723900"/>
              </a:xfrm>
              <a:custGeom>
                <a:avLst/>
                <a:gdLst>
                  <a:gd name="connsiteX0" fmla="*/ 674370 w 723900"/>
                  <a:gd name="connsiteY0" fmla="*/ 198120 h 723900"/>
                  <a:gd name="connsiteX1" fmla="*/ 661988 w 723900"/>
                  <a:gd name="connsiteY1" fmla="*/ 211455 h 723900"/>
                  <a:gd name="connsiteX2" fmla="*/ 643890 w 723900"/>
                  <a:gd name="connsiteY2" fmla="*/ 209550 h 723900"/>
                  <a:gd name="connsiteX3" fmla="*/ 623888 w 723900"/>
                  <a:gd name="connsiteY3" fmla="*/ 206693 h 723900"/>
                  <a:gd name="connsiteX4" fmla="*/ 666750 w 723900"/>
                  <a:gd name="connsiteY4" fmla="*/ 361950 h 723900"/>
                  <a:gd name="connsiteX5" fmla="*/ 361950 w 723900"/>
                  <a:gd name="connsiteY5" fmla="*/ 666750 h 723900"/>
                  <a:gd name="connsiteX6" fmla="*/ 57150 w 723900"/>
                  <a:gd name="connsiteY6" fmla="*/ 361950 h 723900"/>
                  <a:gd name="connsiteX7" fmla="*/ 361950 w 723900"/>
                  <a:gd name="connsiteY7" fmla="*/ 57150 h 723900"/>
                  <a:gd name="connsiteX8" fmla="*/ 517208 w 723900"/>
                  <a:gd name="connsiteY8" fmla="*/ 100013 h 723900"/>
                  <a:gd name="connsiteX9" fmla="*/ 515303 w 723900"/>
                  <a:gd name="connsiteY9" fmla="*/ 80963 h 723900"/>
                  <a:gd name="connsiteX10" fmla="*/ 512445 w 723900"/>
                  <a:gd name="connsiteY10" fmla="*/ 61913 h 723900"/>
                  <a:gd name="connsiteX11" fmla="*/ 525780 w 723900"/>
                  <a:gd name="connsiteY11" fmla="*/ 48578 h 723900"/>
                  <a:gd name="connsiteX12" fmla="*/ 532448 w 723900"/>
                  <a:gd name="connsiteY12" fmla="*/ 41910 h 723900"/>
                  <a:gd name="connsiteX13" fmla="*/ 361950 w 723900"/>
                  <a:gd name="connsiteY13" fmla="*/ 0 h 723900"/>
                  <a:gd name="connsiteX14" fmla="*/ 0 w 723900"/>
                  <a:gd name="connsiteY14" fmla="*/ 361950 h 723900"/>
                  <a:gd name="connsiteX15" fmla="*/ 361950 w 723900"/>
                  <a:gd name="connsiteY15" fmla="*/ 723900 h 723900"/>
                  <a:gd name="connsiteX16" fmla="*/ 723900 w 723900"/>
                  <a:gd name="connsiteY16" fmla="*/ 361950 h 723900"/>
                  <a:gd name="connsiteX17" fmla="*/ 681038 w 723900"/>
                  <a:gd name="connsiteY17" fmla="*/ 192405 h 723900"/>
                  <a:gd name="connsiteX18" fmla="*/ 674370 w 723900"/>
                  <a:gd name="connsiteY18" fmla="*/ 19812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23900" h="723900">
                    <a:moveTo>
                      <a:pt x="674370" y="198120"/>
                    </a:moveTo>
                    <a:lnTo>
                      <a:pt x="661988" y="211455"/>
                    </a:lnTo>
                    <a:lnTo>
                      <a:pt x="643890" y="209550"/>
                    </a:lnTo>
                    <a:lnTo>
                      <a:pt x="623888" y="206693"/>
                    </a:lnTo>
                    <a:cubicBezTo>
                      <a:pt x="650558" y="252413"/>
                      <a:pt x="666750" y="304800"/>
                      <a:pt x="666750" y="361950"/>
                    </a:cubicBezTo>
                    <a:cubicBezTo>
                      <a:pt x="666750" y="529590"/>
                      <a:pt x="529590" y="666750"/>
                      <a:pt x="361950" y="666750"/>
                    </a:cubicBezTo>
                    <a:cubicBezTo>
                      <a:pt x="194310" y="666750"/>
                      <a:pt x="57150" y="529590"/>
                      <a:pt x="57150" y="361950"/>
                    </a:cubicBezTo>
                    <a:cubicBezTo>
                      <a:pt x="57150" y="194310"/>
                      <a:pt x="194310" y="57150"/>
                      <a:pt x="361950" y="57150"/>
                    </a:cubicBezTo>
                    <a:cubicBezTo>
                      <a:pt x="418148" y="57150"/>
                      <a:pt x="471488" y="72390"/>
                      <a:pt x="517208" y="100013"/>
                    </a:cubicBezTo>
                    <a:lnTo>
                      <a:pt x="515303" y="80963"/>
                    </a:lnTo>
                    <a:lnTo>
                      <a:pt x="512445" y="61913"/>
                    </a:lnTo>
                    <a:lnTo>
                      <a:pt x="525780" y="48578"/>
                    </a:lnTo>
                    <a:lnTo>
                      <a:pt x="532448" y="41910"/>
                    </a:lnTo>
                    <a:cubicBezTo>
                      <a:pt x="481013" y="15240"/>
                      <a:pt x="423863" y="0"/>
                      <a:pt x="361950" y="0"/>
                    </a:cubicBez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300038"/>
                      <a:pt x="708660" y="242888"/>
                      <a:pt x="681038" y="192405"/>
                    </a:cubicBezTo>
                    <a:lnTo>
                      <a:pt x="674370" y="19812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C3420DE7-859E-1B0F-1964-5B888F877434}"/>
                  </a:ext>
                </a:extLst>
              </p:cNvPr>
              <p:cNvSpPr/>
              <p:nvPr/>
            </p:nvSpPr>
            <p:spPr>
              <a:xfrm>
                <a:off x="8685290" y="2454223"/>
                <a:ext cx="457200" cy="457200"/>
              </a:xfrm>
              <a:custGeom>
                <a:avLst/>
                <a:gdLst>
                  <a:gd name="connsiteX0" fmla="*/ 387668 w 457200"/>
                  <a:gd name="connsiteY0" fmla="*/ 163830 h 457200"/>
                  <a:gd name="connsiteX1" fmla="*/ 400050 w 457200"/>
                  <a:gd name="connsiteY1" fmla="*/ 228600 h 457200"/>
                  <a:gd name="connsiteX2" fmla="*/ 228600 w 457200"/>
                  <a:gd name="connsiteY2" fmla="*/ 400050 h 457200"/>
                  <a:gd name="connsiteX3" fmla="*/ 57150 w 457200"/>
                  <a:gd name="connsiteY3" fmla="*/ 228600 h 457200"/>
                  <a:gd name="connsiteX4" fmla="*/ 228600 w 457200"/>
                  <a:gd name="connsiteY4" fmla="*/ 57150 h 457200"/>
                  <a:gd name="connsiteX5" fmla="*/ 293370 w 457200"/>
                  <a:gd name="connsiteY5" fmla="*/ 69532 h 457200"/>
                  <a:gd name="connsiteX6" fmla="*/ 336233 w 457200"/>
                  <a:gd name="connsiteY6" fmla="*/ 26670 h 457200"/>
                  <a:gd name="connsiteX7" fmla="*/ 228600 w 457200"/>
                  <a:gd name="connsiteY7" fmla="*/ 0 h 457200"/>
                  <a:gd name="connsiteX8" fmla="*/ 0 w 457200"/>
                  <a:gd name="connsiteY8" fmla="*/ 228600 h 457200"/>
                  <a:gd name="connsiteX9" fmla="*/ 228600 w 457200"/>
                  <a:gd name="connsiteY9" fmla="*/ 457200 h 457200"/>
                  <a:gd name="connsiteX10" fmla="*/ 457200 w 457200"/>
                  <a:gd name="connsiteY10" fmla="*/ 228600 h 457200"/>
                  <a:gd name="connsiteX11" fmla="*/ 430530 w 457200"/>
                  <a:gd name="connsiteY11" fmla="*/ 120968 h 457200"/>
                  <a:gd name="connsiteX12" fmla="*/ 387668 w 457200"/>
                  <a:gd name="connsiteY12" fmla="*/ 16383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7200" h="457200">
                    <a:moveTo>
                      <a:pt x="387668" y="163830"/>
                    </a:moveTo>
                    <a:cubicBezTo>
                      <a:pt x="396240" y="183833"/>
                      <a:pt x="400050" y="205740"/>
                      <a:pt x="400050" y="228600"/>
                    </a:cubicBezTo>
                    <a:cubicBezTo>
                      <a:pt x="400050" y="322898"/>
                      <a:pt x="322898" y="400050"/>
                      <a:pt x="228600" y="400050"/>
                    </a:cubicBezTo>
                    <a:cubicBezTo>
                      <a:pt x="134302" y="400050"/>
                      <a:pt x="57150" y="322898"/>
                      <a:pt x="57150" y="228600"/>
                    </a:cubicBezTo>
                    <a:cubicBezTo>
                      <a:pt x="57150" y="134302"/>
                      <a:pt x="134302" y="57150"/>
                      <a:pt x="228600" y="57150"/>
                    </a:cubicBezTo>
                    <a:cubicBezTo>
                      <a:pt x="251460" y="57150"/>
                      <a:pt x="273368" y="61913"/>
                      <a:pt x="293370" y="69532"/>
                    </a:cubicBezTo>
                    <a:lnTo>
                      <a:pt x="336233" y="26670"/>
                    </a:lnTo>
                    <a:cubicBezTo>
                      <a:pt x="303848" y="9525"/>
                      <a:pt x="267653" y="0"/>
                      <a:pt x="228600" y="0"/>
                    </a:cubicBezTo>
                    <a:cubicBezTo>
                      <a:pt x="102870" y="0"/>
                      <a:pt x="0" y="102870"/>
                      <a:pt x="0" y="228600"/>
                    </a:cubicBezTo>
                    <a:cubicBezTo>
                      <a:pt x="0" y="354330"/>
                      <a:pt x="102870" y="457200"/>
                      <a:pt x="228600" y="457200"/>
                    </a:cubicBezTo>
                    <a:cubicBezTo>
                      <a:pt x="354330" y="457200"/>
                      <a:pt x="457200" y="354330"/>
                      <a:pt x="457200" y="228600"/>
                    </a:cubicBezTo>
                    <a:cubicBezTo>
                      <a:pt x="457200" y="189548"/>
                      <a:pt x="447675" y="153352"/>
                      <a:pt x="430530" y="120968"/>
                    </a:cubicBezTo>
                    <a:lnTo>
                      <a:pt x="387668" y="16383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5741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4B2CD45A-5E91-FA3F-DEA6-6C334E83333C}"/>
              </a:ext>
            </a:extLst>
          </p:cNvPr>
          <p:cNvGrpSpPr/>
          <p:nvPr/>
        </p:nvGrpSpPr>
        <p:grpSpPr>
          <a:xfrm>
            <a:off x="1704770" y="1137076"/>
            <a:ext cx="8709436" cy="4984337"/>
            <a:chOff x="1704770" y="1137076"/>
            <a:chExt cx="8709436" cy="4984337"/>
          </a:xfrm>
        </p:grpSpPr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B29C3D73-36AB-595A-8B7F-681D15984029}"/>
                </a:ext>
              </a:extLst>
            </p:cNvPr>
            <p:cNvGrpSpPr/>
            <p:nvPr/>
          </p:nvGrpSpPr>
          <p:grpSpPr>
            <a:xfrm>
              <a:off x="5339830" y="2998762"/>
              <a:ext cx="1439316" cy="430238"/>
              <a:chOff x="5183117" y="2130948"/>
              <a:chExt cx="1679636" cy="502074"/>
            </a:xfrm>
          </p:grpSpPr>
          <p:pic>
            <p:nvPicPr>
              <p:cNvPr id="73" name="圖片 72">
                <a:extLst>
                  <a:ext uri="{FF2B5EF4-FFF2-40B4-BE49-F238E27FC236}">
                    <a16:creationId xmlns:a16="http://schemas.microsoft.com/office/drawing/2014/main" id="{4F92718D-7FB4-0D1F-E1B1-790B46CCD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71898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4" name="圖片 73">
                <a:extLst>
                  <a:ext uri="{FF2B5EF4-FFF2-40B4-BE49-F238E27FC236}">
                    <a16:creationId xmlns:a16="http://schemas.microsoft.com/office/drawing/2014/main" id="{FFDF7A35-ADE3-9E2A-CCC5-60061EF608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0679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id="{D05F9EE3-240F-2394-2975-C4A3CFD8B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3117" y="2130948"/>
                <a:ext cx="502074" cy="502074"/>
              </a:xfrm>
              <a:prstGeom prst="rect">
                <a:avLst/>
              </a:prstGeom>
            </p:spPr>
          </p:pic>
        </p:grp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F0EC4AB5-21A5-2217-FAA4-E29C3BB559F9}"/>
                </a:ext>
              </a:extLst>
            </p:cNvPr>
            <p:cNvSpPr txBox="1"/>
            <p:nvPr/>
          </p:nvSpPr>
          <p:spPr>
            <a:xfrm>
              <a:off x="3462462" y="1137076"/>
              <a:ext cx="5194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 dirty="0">
                  <a:cs typeface="+mn-ea"/>
                  <a:sym typeface="+mn-lt"/>
                </a:rPr>
                <a:t>MEET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JUST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FREE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SLIDE</a:t>
              </a:r>
              <a:endParaRPr kumimoji="1" lang="zh-TW" altLang="en-US" sz="3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FE4C1430-E6BD-455A-F8F7-6A4EA8E7A091}"/>
                </a:ext>
              </a:extLst>
            </p:cNvPr>
            <p:cNvSpPr txBox="1"/>
            <p:nvPr/>
          </p:nvSpPr>
          <p:spPr>
            <a:xfrm>
              <a:off x="1704770" y="1999822"/>
              <a:ext cx="8709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Explore</a:t>
              </a:r>
              <a:r>
                <a:rPr kumimoji="1" lang="en-US" altLang="zh-TW" dirty="0">
                  <a:cs typeface="+mn-ea"/>
                  <a:sym typeface="+mn-lt"/>
                </a:rPr>
                <a:t> </a:t>
              </a:r>
              <a:r>
                <a:rPr kumimoji="1" lang="en-US" altLang="zh-TW" dirty="0">
                  <a:solidFill>
                    <a:schemeClr val="accent1"/>
                  </a:solidFill>
                  <a:cs typeface="+mn-ea"/>
                  <a:sym typeface="+mn-lt"/>
                </a:rPr>
                <a:t>1000+ 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presentation templates for </a:t>
              </a:r>
              <a:r>
                <a:rPr kumimoji="1" lang="en-US" altLang="zh-TW" dirty="0">
                  <a:solidFill>
                    <a:srgbClr val="FFC000"/>
                  </a:solidFill>
                  <a:cs typeface="+mn-ea"/>
                  <a:sym typeface="+mn-lt"/>
                </a:rPr>
                <a:t>Google Slides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</a:t>
              </a:r>
              <a:r>
                <a:rPr kumimoji="1" lang="en-US" altLang="zh-TW" dirty="0">
                  <a:solidFill>
                    <a:srgbClr val="FF0000"/>
                  </a:solidFill>
                  <a:cs typeface="+mn-ea"/>
                  <a:sym typeface="+mn-lt"/>
                </a:rPr>
                <a:t>PowerPoint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and </a:t>
              </a:r>
              <a:r>
                <a:rPr kumimoji="1" lang="en-US" altLang="zh-TW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Keynote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 </a:t>
              </a:r>
              <a:endParaRPr kumimoji="1" lang="zh-TW" altLang="en-US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2" name="圓角矩形 11">
              <a:extLst>
                <a:ext uri="{FF2B5EF4-FFF2-40B4-BE49-F238E27FC236}">
                  <a16:creationId xmlns:a16="http://schemas.microsoft.com/office/drawing/2014/main" id="{3178DA88-7165-A766-7C82-DD5E91E61D13}"/>
                </a:ext>
              </a:extLst>
            </p:cNvPr>
            <p:cNvSpPr/>
            <p:nvPr/>
          </p:nvSpPr>
          <p:spPr>
            <a:xfrm>
              <a:off x="444211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Aesthetic Design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圓角矩形 68">
              <a:extLst>
                <a:ext uri="{FF2B5EF4-FFF2-40B4-BE49-F238E27FC236}">
                  <a16:creationId xmlns:a16="http://schemas.microsoft.com/office/drawing/2014/main" id="{DDD6C23F-9EED-5A7F-2EC6-80ACCBEE9CE3}"/>
                </a:ext>
              </a:extLst>
            </p:cNvPr>
            <p:cNvSpPr/>
            <p:nvPr/>
          </p:nvSpPr>
          <p:spPr>
            <a:xfrm>
              <a:off x="579190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Free Download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圓角矩形 69">
              <a:extLst>
                <a:ext uri="{FF2B5EF4-FFF2-40B4-BE49-F238E27FC236}">
                  <a16:creationId xmlns:a16="http://schemas.microsoft.com/office/drawing/2014/main" id="{0990B682-988C-958E-9FFF-1F07D0EA8724}"/>
                </a:ext>
              </a:extLst>
            </p:cNvPr>
            <p:cNvSpPr/>
            <p:nvPr/>
          </p:nvSpPr>
          <p:spPr>
            <a:xfrm>
              <a:off x="7141698" y="2555771"/>
              <a:ext cx="1193119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100%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Editable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DE1EFA5E-39B5-0D83-0900-5D8C75010366}"/>
                </a:ext>
              </a:extLst>
            </p:cNvPr>
            <p:cNvSpPr txBox="1"/>
            <p:nvPr/>
          </p:nvSpPr>
          <p:spPr>
            <a:xfrm>
              <a:off x="4694370" y="4302579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https://</a:t>
              </a:r>
              <a:r>
                <a:rPr kumimoji="1" lang="en-US" altLang="zh-CN" dirty="0" err="1">
                  <a:cs typeface="+mn-ea"/>
                  <a:sym typeface="+mn-lt"/>
                  <a:hlinkClick r:id="rId5"/>
                </a:rPr>
                <a:t>justfreeslide.com</a:t>
              </a:r>
              <a:endParaRPr kumimoji="1" lang="zh-TW" altLang="en-US" dirty="0">
                <a:cs typeface="+mn-ea"/>
                <a:sym typeface="+mn-lt"/>
              </a:endParaRPr>
            </a:p>
          </p:txBody>
        </p:sp>
        <p:sp>
          <p:nvSpPr>
            <p:cNvPr id="16" name="圓角矩形 15">
              <a:extLst>
                <a:ext uri="{FF2B5EF4-FFF2-40B4-BE49-F238E27FC236}">
                  <a16:creationId xmlns:a16="http://schemas.microsoft.com/office/drawing/2014/main" id="{F1FA470B-3800-63AD-2F3F-F39A22039924}"/>
                </a:ext>
              </a:extLst>
            </p:cNvPr>
            <p:cNvSpPr/>
            <p:nvPr/>
          </p:nvSpPr>
          <p:spPr>
            <a:xfrm>
              <a:off x="4536849" y="5688706"/>
              <a:ext cx="3045278" cy="43270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cs typeface="+mn-ea"/>
                <a:sym typeface="+mn-lt"/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27652217-DF62-D73B-C4C1-0F52B409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8148" y="4515454"/>
              <a:ext cx="312913" cy="312913"/>
            </a:xfrm>
            <a:prstGeom prst="rect">
              <a:avLst/>
            </a:prstGeom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4514DCFD-8B90-EAD6-4E77-F336F5ACB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98221" y="5758426"/>
              <a:ext cx="293266" cy="293266"/>
            </a:xfrm>
            <a:prstGeom prst="rect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B7DAFC12-B931-71AB-C5A7-CF3CDB3020AD}"/>
                </a:ext>
              </a:extLst>
            </p:cNvPr>
            <p:cNvSpPr txBox="1"/>
            <p:nvPr/>
          </p:nvSpPr>
          <p:spPr>
            <a:xfrm>
              <a:off x="4946002" y="5735782"/>
              <a:ext cx="15343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sz="1600" dirty="0">
                  <a:cs typeface="+mn-ea"/>
                  <a:sym typeface="+mn-lt"/>
                </a:rPr>
                <a:t>Just Free Slide</a:t>
              </a:r>
              <a:endParaRPr kumimoji="1" lang="zh-TW" altLang="en-US" sz="1600" dirty="0">
                <a:cs typeface="+mn-ea"/>
                <a:sym typeface="+mn-lt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468B5E9-46A8-373B-81F1-CE6F1FB2AB9E}"/>
                </a:ext>
              </a:extLst>
            </p:cNvPr>
            <p:cNvSpPr txBox="1"/>
            <p:nvPr/>
          </p:nvSpPr>
          <p:spPr>
            <a:xfrm>
              <a:off x="5827129" y="5033051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OR</a:t>
              </a:r>
              <a:endParaRPr kumimoji="1"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30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Custom 1">
      <a:dk1>
        <a:srgbClr val="000000"/>
      </a:dk1>
      <a:lt1>
        <a:srgbClr val="FFFFFF"/>
      </a:lt1>
      <a:dk2>
        <a:srgbClr val="0C693D"/>
      </a:dk2>
      <a:lt2>
        <a:srgbClr val="E7E6E6"/>
      </a:lt2>
      <a:accent1>
        <a:srgbClr val="596BEB"/>
      </a:accent1>
      <a:accent2>
        <a:srgbClr val="FB4A56"/>
      </a:accent2>
      <a:accent3>
        <a:srgbClr val="FE9034"/>
      </a:accent3>
      <a:accent4>
        <a:srgbClr val="1AAB63"/>
      </a:accent4>
      <a:accent5>
        <a:srgbClr val="D1D9ED"/>
      </a:accent5>
      <a:accent6>
        <a:srgbClr val="7F7F7F"/>
      </a:accent6>
      <a:hlink>
        <a:srgbClr val="005E54"/>
      </a:hlink>
      <a:folHlink>
        <a:srgbClr val="009192"/>
      </a:folHlink>
    </a:clrScheme>
    <a:fontScheme name="31wfyfbi">
      <a:majorFont>
        <a:latin typeface="Roboto" panose="020F0302020204030204"/>
        <a:ea typeface="Roboto"/>
        <a:cs typeface=""/>
      </a:majorFont>
      <a:minorFont>
        <a:latin typeface="Roboto" panose="020F0502020204030204"/>
        <a:ea typeface="Robo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14020</TotalTime>
  <Words>864</Words>
  <Application>Microsoft Office PowerPoint</Application>
  <PresentationFormat>Widescreen</PresentationFormat>
  <Paragraphs>109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Roboto</vt:lpstr>
      <vt:lpstr>Office 佈景主題</vt:lpstr>
      <vt:lpstr>3 Arrow Infographic</vt:lpstr>
      <vt:lpstr>3 Arrow Infographic</vt:lpstr>
      <vt:lpstr>3 Arrow Infographic</vt:lpstr>
      <vt:lpstr>3 Arrow Infographic</vt:lpstr>
      <vt:lpstr>3 Arrow Infographic</vt:lpstr>
      <vt:lpstr>3 Arrow Infographic</vt:lpstr>
      <vt:lpstr>3 Arrow Infographic</vt:lpstr>
      <vt:lpstr>3 Arrow Infographic</vt:lpstr>
      <vt:lpstr>3 Arrow Infographic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Echo</dc:creator>
  <cp:lastModifiedBy>Sean Wu</cp:lastModifiedBy>
  <cp:revision>790</cp:revision>
  <dcterms:created xsi:type="dcterms:W3CDTF">2022-04-09T08:32:59Z</dcterms:created>
  <dcterms:modified xsi:type="dcterms:W3CDTF">2024-09-05T14:42:44Z</dcterms:modified>
</cp:coreProperties>
</file>