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1269" r:id="rId2"/>
    <p:sldId id="1270" r:id="rId3"/>
    <p:sldId id="1271" r:id="rId4"/>
    <p:sldId id="1272" r:id="rId5"/>
    <p:sldId id="1273" r:id="rId6"/>
    <p:sldId id="1274" r:id="rId7"/>
    <p:sldId id="1275" r:id="rId8"/>
    <p:sldId id="1276" r:id="rId9"/>
    <p:sldId id="1277" r:id="rId10"/>
    <p:sldId id="1170" r:id="rId11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543" userDrawn="1">
          <p15:clr>
            <a:srgbClr val="A4A3A4"/>
          </p15:clr>
        </p15:guide>
        <p15:guide id="3" pos="3182" userDrawn="1">
          <p15:clr>
            <a:srgbClr val="A4A3A4"/>
          </p15:clr>
        </p15:guide>
        <p15:guide id="4" pos="846" userDrawn="1">
          <p15:clr>
            <a:srgbClr val="A4A3A4"/>
          </p15:clr>
        </p15:guide>
        <p15:guide id="6" orient="horz" pos="279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D7D9"/>
    <a:srgbClr val="FCFCFC"/>
    <a:srgbClr val="D56854"/>
    <a:srgbClr val="C1C4C7"/>
    <a:srgbClr val="2595DF"/>
    <a:srgbClr val="F9F9F9"/>
    <a:srgbClr val="7FDD27"/>
    <a:srgbClr val="26DB8A"/>
    <a:srgbClr val="96BF58"/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中度样式 3 - 强调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A488322-F2BA-4B5B-9748-0D474271808F}" styleName="中度样式 3 - 强调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A107856-5554-42FB-B03E-39F5DBC370BA}" styleName="中度样式 4 - 强调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A111915-BE36-4E01-A7E5-04B1672EAD32}" styleName="浅色样式 2 - 强调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BDBED569-4797-4DF1-A0F4-6AAB3CD982D8}" styleName="浅色样式 3 - 强调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27F97BB-C833-4FB7-BDE5-3F7075034690}" styleName="主题样式 2 - 强调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FD0F851-EC5A-4D38-B0AD-8093EC10F338}" styleName="浅色样式 1 - 强调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0"/>
    <p:restoredTop sz="94699"/>
  </p:normalViewPr>
  <p:slideViewPr>
    <p:cSldViewPr snapToGrid="0" snapToObjects="1" showGuides="1">
      <p:cViewPr varScale="1">
        <p:scale>
          <a:sx n="95" d="100"/>
          <a:sy n="95" d="100"/>
        </p:scale>
        <p:origin x="53" y="326"/>
      </p:cViewPr>
      <p:guideLst>
        <p:guide orient="horz" pos="3543"/>
        <p:guide pos="3182"/>
        <p:guide pos="846"/>
        <p:guide orient="horz" pos="2795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EC1A36-2279-0B42-A036-2A7F66850110}" type="datetimeFigureOut">
              <a:rPr kumimoji="1" lang="zh-TW" altLang="en-US" smtClean="0"/>
              <a:t>2024/8/28</a:t>
            </a:fld>
            <a:endParaRPr kumimoji="1"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FFCDE0-F5D5-B54D-83E1-08C9CC72E67F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72890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FFCDE0-F5D5-B54D-83E1-08C9CC72E67F}" type="slidenum">
              <a:rPr kumimoji="1" lang="zh-TW" altLang="en-US" smtClean="0"/>
              <a:t>1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9328079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FFCDE0-F5D5-B54D-83E1-08C9CC72E67F}" type="slidenum">
              <a:rPr kumimoji="1" lang="zh-TW" altLang="en-US" smtClean="0"/>
              <a:t>2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1884108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FFCDE0-F5D5-B54D-83E1-08C9CC72E67F}" type="slidenum">
              <a:rPr kumimoji="1" lang="zh-TW" altLang="en-US" smtClean="0"/>
              <a:t>3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9527308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FFCDE0-F5D5-B54D-83E1-08C9CC72E67F}" type="slidenum">
              <a:rPr kumimoji="1" lang="zh-TW" altLang="en-US" smtClean="0"/>
              <a:t>4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9281787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FFCDE0-F5D5-B54D-83E1-08C9CC72E67F}" type="slidenum">
              <a:rPr kumimoji="1" lang="zh-TW" altLang="en-US" smtClean="0"/>
              <a:t>5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112706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FFCDE0-F5D5-B54D-83E1-08C9CC72E67F}" type="slidenum">
              <a:rPr kumimoji="1" lang="zh-TW" altLang="en-US" smtClean="0"/>
              <a:t>6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3940536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FFCDE0-F5D5-B54D-83E1-08C9CC72E67F}" type="slidenum">
              <a:rPr kumimoji="1" lang="zh-TW" altLang="en-US" smtClean="0"/>
              <a:t>7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41621843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FFCDE0-F5D5-B54D-83E1-08C9CC72E67F}" type="slidenum">
              <a:rPr kumimoji="1" lang="zh-TW" altLang="en-US" smtClean="0"/>
              <a:t>8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8336629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FFCDE0-F5D5-B54D-83E1-08C9CC72E67F}" type="slidenum">
              <a:rPr kumimoji="1" lang="zh-TW" altLang="en-US" smtClean="0"/>
              <a:t>9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1134935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0C6D5E1-A55F-244C-84F8-6CE8E785F2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F9ACDE6A-0D22-EB46-803F-5D9164EE95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A8971E78-8821-F348-B94C-98F110DFC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9931D-5C47-D347-BE90-B26453E539BE}" type="datetimeFigureOut">
              <a:rPr kumimoji="1" lang="zh-TW" altLang="en-US" smtClean="0"/>
              <a:t>2024/8/28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F1577ADB-334B-2941-A55D-2FFF88282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0FA3E1B-F1B1-5B42-8524-AC413B579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1CBBC-053A-A240-92DB-658347C973C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807659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B8ED3D2-22E8-9046-B0F8-2CC7B74C3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D8B6F73-F28C-A146-8D16-2142A356D7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F4DA3782-EF81-E74F-AB40-3E56B62B20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9931D-5C47-D347-BE90-B26453E539BE}" type="datetimeFigureOut">
              <a:rPr kumimoji="1" lang="zh-TW" altLang="en-US" smtClean="0"/>
              <a:t>2024/8/28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400B384-0411-5A41-9BAD-1D5E95D7E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7A5D0F9D-2203-0A4A-86AE-9A6C675FF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1CBBC-053A-A240-92DB-658347C973C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289326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6FCBCE6-E170-6B40-B93B-CC70142B8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468A9B25-FF23-B84B-8A33-6CC3330217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16524C4A-2D79-F342-A0D9-DC9B4491DD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9931D-5C47-D347-BE90-B26453E539BE}" type="datetimeFigureOut">
              <a:rPr kumimoji="1" lang="zh-TW" altLang="en-US" smtClean="0"/>
              <a:t>2024/8/28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14C849E-254C-1D4C-8520-6345BDD9D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D2D4E34-EDE9-494F-9BEB-74FBF1868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1CBBC-053A-A240-92DB-658347C973C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6869867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8CD3B2F-2FD5-3041-9A09-564262BB3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124E746C-65ED-EF42-A4E1-3AF176F463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0D649714-CA84-3E41-ADB1-79ABD5771F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D98F43B5-DC37-3A40-BF2A-313F0A912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9931D-5C47-D347-BE90-B26453E539BE}" type="datetimeFigureOut">
              <a:rPr kumimoji="1" lang="zh-TW" altLang="en-US" smtClean="0"/>
              <a:t>2024/8/28</a:t>
            </a:fld>
            <a:endParaRPr kumimoji="1"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99313592-8AE5-5149-8A0F-69E8F5FB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DE5D3690-23E4-034C-9931-B60983B29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1CBBC-053A-A240-92DB-658347C973C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986336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DB25541-53FC-2049-BE0D-4BF7A94B8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8ED1892F-6348-1148-B6FB-5095461D5F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E76ABAF2-0CC8-2048-AEBE-4881AC381D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42441669-29D5-BE40-B854-E5CEE3E596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1FE25224-1F54-7C4B-98BB-0C226E9CCF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4371C8E6-866F-B944-B78A-1B26E3574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9931D-5C47-D347-BE90-B26453E539BE}" type="datetimeFigureOut">
              <a:rPr kumimoji="1" lang="zh-TW" altLang="en-US" smtClean="0"/>
              <a:t>2024/8/28</a:t>
            </a:fld>
            <a:endParaRPr kumimoji="1"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6DE24330-A17C-A74E-AE1B-5C316DC4C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7CE8CB06-971C-F648-8869-37BD15643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1CBBC-053A-A240-92DB-658347C973C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478457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8869F42-64A8-2846-A199-05315789D6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229A8685-9403-B447-AC84-7D98E8195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9931D-5C47-D347-BE90-B26453E539BE}" type="datetimeFigureOut">
              <a:rPr kumimoji="1" lang="zh-TW" altLang="en-US" smtClean="0"/>
              <a:t>2024/8/28</a:t>
            </a:fld>
            <a:endParaRPr kumimoji="1"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81708463-BC62-3B41-85B6-B263680A0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0BBEEEBF-6B71-7C4C-B815-3D7CEF2C0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1CBBC-053A-A240-92DB-658347C973C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797918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20974A92-44C7-BC4B-B3E5-58DD65EAB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9931D-5C47-D347-BE90-B26453E539BE}" type="datetimeFigureOut">
              <a:rPr kumimoji="1" lang="zh-TW" altLang="en-US" smtClean="0"/>
              <a:t>2024/8/28</a:t>
            </a:fld>
            <a:endParaRPr kumimoji="1"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BCB24D3F-29B4-4349-A2BF-ABFDE6D04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79820CC0-0557-084C-9AF8-0CCA3E48F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1CBBC-053A-A240-92DB-658347C973C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2799119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5FCCAAD-65BA-5840-A5F3-6937EDEE2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AE5B176-6A58-5D44-8799-B66D62561D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A28CE013-1DD0-A74E-9C9D-2B08F449D6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D598936D-BE0B-524B-AE6F-DD3156E89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9931D-5C47-D347-BE90-B26453E539BE}" type="datetimeFigureOut">
              <a:rPr kumimoji="1" lang="zh-TW" altLang="en-US" smtClean="0"/>
              <a:t>2024/8/28</a:t>
            </a:fld>
            <a:endParaRPr kumimoji="1"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4C55E938-7723-354A-996B-983A801ED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BC61E3BC-4B3D-9E4B-A9CC-5F93C3821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1CBBC-053A-A240-92DB-658347C973C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4619289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009182B-E0ED-B141-A7E5-2CA829069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3A5F3796-4D58-AE40-85AF-846B0C5008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2B70476F-81BE-5745-843C-4C2DCBB475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2D5A93F5-8495-0E46-9DAB-6E8A4320A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9931D-5C47-D347-BE90-B26453E539BE}" type="datetimeFigureOut">
              <a:rPr kumimoji="1" lang="zh-TW" altLang="en-US" smtClean="0"/>
              <a:t>2024/8/28</a:t>
            </a:fld>
            <a:endParaRPr kumimoji="1"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3B9C302A-CE2B-7D4D-A61F-1E11CBCDE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0CC06866-83C7-5C47-9A29-000DF7B25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1CBBC-053A-A240-92DB-658347C973C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464040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CF935BA-98C2-0A4E-881F-4B37F0017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D625C5F0-1CFD-6649-B6B8-BA24517EBE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79004882-DF61-144C-B9CE-D3B46B3FD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9931D-5C47-D347-BE90-B26453E539BE}" type="datetimeFigureOut">
              <a:rPr kumimoji="1" lang="zh-TW" altLang="en-US" smtClean="0"/>
              <a:t>2024/8/28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EAB2C0A4-99D8-CD42-A7DF-AC35BF9F7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335D7445-2C53-A848-A816-47AAE6288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1CBBC-053A-A240-92DB-658347C973C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8057264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A2834A3E-BB96-FD48-8971-611A184B4D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6A3D5EAA-3B45-174E-B4EF-F2C3BA868C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281C099F-606E-2749-9564-A01D996F2E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9931D-5C47-D347-BE90-B26453E539BE}" type="datetimeFigureOut">
              <a:rPr kumimoji="1" lang="zh-TW" altLang="en-US" smtClean="0"/>
              <a:t>2024/8/28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309CB09A-82E2-3F4C-AEA4-ED737613B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E8A4169-6F36-9E45-9C9A-3FD9EC778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1CBBC-053A-A240-92DB-658347C973C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3393004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fographic_P000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901143"/>
            <a:ext cx="11157817" cy="231007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6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609570" indent="0">
              <a:buNone/>
              <a:defRPr sz="1600"/>
            </a:lvl2pPr>
            <a:lvl3pPr marL="1219139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7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26" name="Title 2"/>
          <p:cNvSpPr>
            <a:spLocks noGrp="1"/>
          </p:cNvSpPr>
          <p:nvPr>
            <p:ph type="title"/>
          </p:nvPr>
        </p:nvSpPr>
        <p:spPr>
          <a:xfrm>
            <a:off x="508001" y="177801"/>
            <a:ext cx="11157817" cy="660511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3733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654821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100000">
              <a:schemeClr val="bg1">
                <a:lumMod val="95000"/>
              </a:schemeClr>
            </a:gs>
          </a:gsLst>
          <a:lin ang="6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547CEEED-88C7-3740-954A-52C47706C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518CC4F6-18A3-D742-95D2-2027B4F259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D94A09C1-CEEB-5D41-8E29-BE7E95659F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A9931D-5C47-D347-BE90-B26453E539BE}" type="datetimeFigureOut">
              <a:rPr kumimoji="1" lang="zh-TW" altLang="en-US" smtClean="0"/>
              <a:t>2024/8/28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A333659-7316-694A-8568-88ECE44BD4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FC50E659-63E1-C14D-B1FC-1B943AE621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F1CBBC-053A-A240-92DB-658347C973C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598133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  <p15:guide id="3" pos="529">
          <p15:clr>
            <a:srgbClr val="F26B43"/>
          </p15:clr>
        </p15:guide>
        <p15:guide id="4" pos="7151">
          <p15:clr>
            <a:srgbClr val="F26B43"/>
          </p15:clr>
        </p15:guide>
        <p15:guide id="5" orient="horz" pos="913">
          <p15:clr>
            <a:srgbClr val="F26B43"/>
          </p15:clr>
        </p15:guide>
        <p15:guide id="6" orient="horz" pos="37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26" Type="http://schemas.openxmlformats.org/officeDocument/2006/relationships/image" Target="../media/image24.sv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5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14.svg"/><Relationship Id="rId20" Type="http://schemas.openxmlformats.org/officeDocument/2006/relationships/image" Target="../media/image18.sv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24" Type="http://schemas.openxmlformats.org/officeDocument/2006/relationships/image" Target="../media/image22.sv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28" Type="http://schemas.openxmlformats.org/officeDocument/2006/relationships/image" Target="../media/image26.svg"/><Relationship Id="rId10" Type="http://schemas.openxmlformats.org/officeDocument/2006/relationships/image" Target="../media/image8.sv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svg"/><Relationship Id="rId22" Type="http://schemas.openxmlformats.org/officeDocument/2006/relationships/image" Target="../media/image20.svg"/><Relationship Id="rId27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26" Type="http://schemas.openxmlformats.org/officeDocument/2006/relationships/image" Target="../media/image24.sv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5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14.svg"/><Relationship Id="rId20" Type="http://schemas.openxmlformats.org/officeDocument/2006/relationships/image" Target="../media/image18.sv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24" Type="http://schemas.openxmlformats.org/officeDocument/2006/relationships/image" Target="../media/image22.sv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28" Type="http://schemas.openxmlformats.org/officeDocument/2006/relationships/image" Target="../media/image26.svg"/><Relationship Id="rId10" Type="http://schemas.openxmlformats.org/officeDocument/2006/relationships/image" Target="../media/image8.sv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svg"/><Relationship Id="rId22" Type="http://schemas.openxmlformats.org/officeDocument/2006/relationships/image" Target="../media/image20.svg"/><Relationship Id="rId27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26" Type="http://schemas.openxmlformats.org/officeDocument/2006/relationships/image" Target="../media/image24.sv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5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14.svg"/><Relationship Id="rId20" Type="http://schemas.openxmlformats.org/officeDocument/2006/relationships/image" Target="../media/image18.sv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24" Type="http://schemas.openxmlformats.org/officeDocument/2006/relationships/image" Target="../media/image22.sv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28" Type="http://schemas.openxmlformats.org/officeDocument/2006/relationships/image" Target="../media/image26.svg"/><Relationship Id="rId10" Type="http://schemas.openxmlformats.org/officeDocument/2006/relationships/image" Target="../media/image8.sv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svg"/><Relationship Id="rId22" Type="http://schemas.openxmlformats.org/officeDocument/2006/relationships/image" Target="../media/image20.svg"/><Relationship Id="rId27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2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.png"/><Relationship Id="rId5" Type="http://schemas.openxmlformats.org/officeDocument/2006/relationships/hyperlink" Target="https://justfreeslide.com/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Freeform 219">
            <a:extLst>
              <a:ext uri="{FF2B5EF4-FFF2-40B4-BE49-F238E27FC236}">
                <a16:creationId xmlns:a16="http://schemas.microsoft.com/office/drawing/2014/main" id="{9BCF77EB-E577-EB20-D1BC-89E4D88317CE}"/>
              </a:ext>
            </a:extLst>
          </p:cNvPr>
          <p:cNvSpPr>
            <a:spLocks/>
          </p:cNvSpPr>
          <p:nvPr/>
        </p:nvSpPr>
        <p:spPr bwMode="auto">
          <a:xfrm>
            <a:off x="7382088" y="4215581"/>
            <a:ext cx="1731918" cy="1227243"/>
          </a:xfrm>
          <a:custGeom>
            <a:avLst/>
            <a:gdLst>
              <a:gd name="T0" fmla="*/ 0 w 584"/>
              <a:gd name="T1" fmla="*/ 1 h 414"/>
              <a:gd name="T2" fmla="*/ 414 w 584"/>
              <a:gd name="T3" fmla="*/ 414 h 414"/>
              <a:gd name="T4" fmla="*/ 584 w 584"/>
              <a:gd name="T5" fmla="*/ 1 h 414"/>
              <a:gd name="T6" fmla="*/ 584 w 584"/>
              <a:gd name="T7" fmla="*/ 0 h 414"/>
              <a:gd name="T8" fmla="*/ 0 w 584"/>
              <a:gd name="T9" fmla="*/ 1 h 4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4" h="414">
                <a:moveTo>
                  <a:pt x="0" y="1"/>
                </a:moveTo>
                <a:cubicBezTo>
                  <a:pt x="414" y="414"/>
                  <a:pt x="414" y="414"/>
                  <a:pt x="414" y="414"/>
                </a:cubicBezTo>
                <a:cubicBezTo>
                  <a:pt x="519" y="309"/>
                  <a:pt x="584" y="163"/>
                  <a:pt x="584" y="1"/>
                </a:cubicBezTo>
                <a:cubicBezTo>
                  <a:pt x="584" y="1"/>
                  <a:pt x="584" y="1"/>
                  <a:pt x="584" y="0"/>
                </a:cubicBezTo>
                <a:cubicBezTo>
                  <a:pt x="0" y="1"/>
                  <a:pt x="0" y="1"/>
                  <a:pt x="0" y="1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Freeform 218">
            <a:extLst>
              <a:ext uri="{FF2B5EF4-FFF2-40B4-BE49-F238E27FC236}">
                <a16:creationId xmlns:a16="http://schemas.microsoft.com/office/drawing/2014/main" id="{9B309A6C-4B17-B338-0E2C-CDDAC99D495D}"/>
              </a:ext>
            </a:extLst>
          </p:cNvPr>
          <p:cNvSpPr>
            <a:spLocks/>
          </p:cNvSpPr>
          <p:nvPr/>
        </p:nvSpPr>
        <p:spPr bwMode="auto">
          <a:xfrm>
            <a:off x="7382088" y="2993347"/>
            <a:ext cx="1731918" cy="1224738"/>
          </a:xfrm>
          <a:custGeom>
            <a:avLst/>
            <a:gdLst>
              <a:gd name="T0" fmla="*/ 0 w 584"/>
              <a:gd name="T1" fmla="*/ 413 h 413"/>
              <a:gd name="T2" fmla="*/ 584 w 584"/>
              <a:gd name="T3" fmla="*/ 412 h 413"/>
              <a:gd name="T4" fmla="*/ 414 w 584"/>
              <a:gd name="T5" fmla="*/ 0 h 413"/>
              <a:gd name="T6" fmla="*/ 0 w 584"/>
              <a:gd name="T7" fmla="*/ 413 h 4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4" h="413">
                <a:moveTo>
                  <a:pt x="0" y="413"/>
                </a:moveTo>
                <a:cubicBezTo>
                  <a:pt x="584" y="412"/>
                  <a:pt x="584" y="412"/>
                  <a:pt x="584" y="412"/>
                </a:cubicBezTo>
                <a:cubicBezTo>
                  <a:pt x="584" y="251"/>
                  <a:pt x="519" y="105"/>
                  <a:pt x="414" y="0"/>
                </a:cubicBezTo>
                <a:cubicBezTo>
                  <a:pt x="0" y="413"/>
                  <a:pt x="0" y="413"/>
                  <a:pt x="0" y="413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" name="Freeform 224">
            <a:extLst>
              <a:ext uri="{FF2B5EF4-FFF2-40B4-BE49-F238E27FC236}">
                <a16:creationId xmlns:a16="http://schemas.microsoft.com/office/drawing/2014/main" id="{32A92367-6A89-2EBD-5827-F3778E7C097C}"/>
              </a:ext>
            </a:extLst>
          </p:cNvPr>
          <p:cNvSpPr>
            <a:spLocks/>
          </p:cNvSpPr>
          <p:nvPr/>
        </p:nvSpPr>
        <p:spPr bwMode="auto">
          <a:xfrm>
            <a:off x="3597906" y="2486170"/>
            <a:ext cx="1224740" cy="1731917"/>
          </a:xfrm>
          <a:custGeom>
            <a:avLst/>
            <a:gdLst>
              <a:gd name="T0" fmla="*/ 413 w 413"/>
              <a:gd name="T1" fmla="*/ 584 h 584"/>
              <a:gd name="T2" fmla="*/ 413 w 413"/>
              <a:gd name="T3" fmla="*/ 0 h 584"/>
              <a:gd name="T4" fmla="*/ 0 w 413"/>
              <a:gd name="T5" fmla="*/ 170 h 584"/>
              <a:gd name="T6" fmla="*/ 413 w 413"/>
              <a:gd name="T7" fmla="*/ 584 h 5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13" h="584">
                <a:moveTo>
                  <a:pt x="413" y="584"/>
                </a:moveTo>
                <a:cubicBezTo>
                  <a:pt x="413" y="0"/>
                  <a:pt x="413" y="0"/>
                  <a:pt x="413" y="0"/>
                </a:cubicBezTo>
                <a:cubicBezTo>
                  <a:pt x="251" y="0"/>
                  <a:pt x="105" y="65"/>
                  <a:pt x="0" y="170"/>
                </a:cubicBezTo>
                <a:cubicBezTo>
                  <a:pt x="413" y="584"/>
                  <a:pt x="413" y="584"/>
                  <a:pt x="413" y="5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" name="Freeform 219">
            <a:extLst>
              <a:ext uri="{FF2B5EF4-FFF2-40B4-BE49-F238E27FC236}">
                <a16:creationId xmlns:a16="http://schemas.microsoft.com/office/drawing/2014/main" id="{30EAA5FE-F11E-B368-C1C1-04399572D55A}"/>
              </a:ext>
            </a:extLst>
          </p:cNvPr>
          <p:cNvSpPr>
            <a:spLocks/>
          </p:cNvSpPr>
          <p:nvPr/>
        </p:nvSpPr>
        <p:spPr bwMode="auto">
          <a:xfrm>
            <a:off x="4822644" y="4215581"/>
            <a:ext cx="1731918" cy="1227243"/>
          </a:xfrm>
          <a:custGeom>
            <a:avLst/>
            <a:gdLst>
              <a:gd name="T0" fmla="*/ 0 w 584"/>
              <a:gd name="T1" fmla="*/ 1 h 414"/>
              <a:gd name="T2" fmla="*/ 414 w 584"/>
              <a:gd name="T3" fmla="*/ 414 h 414"/>
              <a:gd name="T4" fmla="*/ 584 w 584"/>
              <a:gd name="T5" fmla="*/ 1 h 414"/>
              <a:gd name="T6" fmla="*/ 584 w 584"/>
              <a:gd name="T7" fmla="*/ 0 h 414"/>
              <a:gd name="T8" fmla="*/ 0 w 584"/>
              <a:gd name="T9" fmla="*/ 1 h 4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4" h="414">
                <a:moveTo>
                  <a:pt x="0" y="1"/>
                </a:moveTo>
                <a:cubicBezTo>
                  <a:pt x="414" y="414"/>
                  <a:pt x="414" y="414"/>
                  <a:pt x="414" y="414"/>
                </a:cubicBezTo>
                <a:cubicBezTo>
                  <a:pt x="519" y="309"/>
                  <a:pt x="584" y="163"/>
                  <a:pt x="584" y="1"/>
                </a:cubicBezTo>
                <a:cubicBezTo>
                  <a:pt x="584" y="1"/>
                  <a:pt x="584" y="1"/>
                  <a:pt x="584" y="0"/>
                </a:cubicBezTo>
                <a:cubicBezTo>
                  <a:pt x="0" y="1"/>
                  <a:pt x="0" y="1"/>
                  <a:pt x="0" y="1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" name="Freeform 220">
            <a:extLst>
              <a:ext uri="{FF2B5EF4-FFF2-40B4-BE49-F238E27FC236}">
                <a16:creationId xmlns:a16="http://schemas.microsoft.com/office/drawing/2014/main" id="{8D1DEFDB-7699-2C33-57D2-EB5E0334CD16}"/>
              </a:ext>
            </a:extLst>
          </p:cNvPr>
          <p:cNvSpPr>
            <a:spLocks/>
          </p:cNvSpPr>
          <p:nvPr/>
        </p:nvSpPr>
        <p:spPr bwMode="auto">
          <a:xfrm>
            <a:off x="4822644" y="4218087"/>
            <a:ext cx="1224740" cy="1729411"/>
          </a:xfrm>
          <a:custGeom>
            <a:avLst/>
            <a:gdLst>
              <a:gd name="T0" fmla="*/ 0 w 413"/>
              <a:gd name="T1" fmla="*/ 0 h 583"/>
              <a:gd name="T2" fmla="*/ 1 w 413"/>
              <a:gd name="T3" fmla="*/ 583 h 583"/>
              <a:gd name="T4" fmla="*/ 413 w 413"/>
              <a:gd name="T5" fmla="*/ 413 h 583"/>
              <a:gd name="T6" fmla="*/ 0 w 413"/>
              <a:gd name="T7" fmla="*/ 0 h 5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13" h="583">
                <a:moveTo>
                  <a:pt x="0" y="0"/>
                </a:moveTo>
                <a:cubicBezTo>
                  <a:pt x="1" y="583"/>
                  <a:pt x="1" y="583"/>
                  <a:pt x="1" y="583"/>
                </a:cubicBezTo>
                <a:cubicBezTo>
                  <a:pt x="162" y="583"/>
                  <a:pt x="308" y="519"/>
                  <a:pt x="413" y="413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" name="Freeform 221">
            <a:extLst>
              <a:ext uri="{FF2B5EF4-FFF2-40B4-BE49-F238E27FC236}">
                <a16:creationId xmlns:a16="http://schemas.microsoft.com/office/drawing/2014/main" id="{E3AE3A71-0095-86F0-41EE-0E751416EDF4}"/>
              </a:ext>
            </a:extLst>
          </p:cNvPr>
          <p:cNvSpPr>
            <a:spLocks/>
          </p:cNvSpPr>
          <p:nvPr/>
        </p:nvSpPr>
        <p:spPr bwMode="auto">
          <a:xfrm>
            <a:off x="3597906" y="4218087"/>
            <a:ext cx="1227244" cy="1729411"/>
          </a:xfrm>
          <a:custGeom>
            <a:avLst/>
            <a:gdLst>
              <a:gd name="T0" fmla="*/ 413 w 414"/>
              <a:gd name="T1" fmla="*/ 0 h 583"/>
              <a:gd name="T2" fmla="*/ 0 w 414"/>
              <a:gd name="T3" fmla="*/ 414 h 583"/>
              <a:gd name="T4" fmla="*/ 413 w 414"/>
              <a:gd name="T5" fmla="*/ 583 h 583"/>
              <a:gd name="T6" fmla="*/ 414 w 414"/>
              <a:gd name="T7" fmla="*/ 583 h 583"/>
              <a:gd name="T8" fmla="*/ 413 w 414"/>
              <a:gd name="T9" fmla="*/ 0 h 5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583">
                <a:moveTo>
                  <a:pt x="413" y="0"/>
                </a:moveTo>
                <a:cubicBezTo>
                  <a:pt x="0" y="414"/>
                  <a:pt x="0" y="414"/>
                  <a:pt x="0" y="414"/>
                </a:cubicBezTo>
                <a:cubicBezTo>
                  <a:pt x="105" y="519"/>
                  <a:pt x="251" y="583"/>
                  <a:pt x="413" y="583"/>
                </a:cubicBezTo>
                <a:cubicBezTo>
                  <a:pt x="413" y="583"/>
                  <a:pt x="413" y="583"/>
                  <a:pt x="414" y="583"/>
                </a:cubicBezTo>
                <a:cubicBezTo>
                  <a:pt x="413" y="0"/>
                  <a:pt x="413" y="0"/>
                  <a:pt x="413" y="0"/>
                </a:cubicBezTo>
                <a:close/>
              </a:path>
            </a:pathLst>
          </a:cu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" name="Freeform 222">
            <a:extLst>
              <a:ext uri="{FF2B5EF4-FFF2-40B4-BE49-F238E27FC236}">
                <a16:creationId xmlns:a16="http://schemas.microsoft.com/office/drawing/2014/main" id="{A83B53C1-105D-2350-0F20-553FBBADE429}"/>
              </a:ext>
            </a:extLst>
          </p:cNvPr>
          <p:cNvSpPr>
            <a:spLocks/>
          </p:cNvSpPr>
          <p:nvPr/>
        </p:nvSpPr>
        <p:spPr bwMode="auto">
          <a:xfrm>
            <a:off x="3093233" y="4218087"/>
            <a:ext cx="1729413" cy="1224738"/>
          </a:xfrm>
          <a:custGeom>
            <a:avLst/>
            <a:gdLst>
              <a:gd name="T0" fmla="*/ 583 w 583"/>
              <a:gd name="T1" fmla="*/ 0 h 413"/>
              <a:gd name="T2" fmla="*/ 0 w 583"/>
              <a:gd name="T3" fmla="*/ 0 h 413"/>
              <a:gd name="T4" fmla="*/ 170 w 583"/>
              <a:gd name="T5" fmla="*/ 413 h 413"/>
              <a:gd name="T6" fmla="*/ 583 w 583"/>
              <a:gd name="T7" fmla="*/ 0 h 4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3" h="413">
                <a:moveTo>
                  <a:pt x="583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62"/>
                  <a:pt x="64" y="308"/>
                  <a:pt x="170" y="413"/>
                </a:cubicBezTo>
                <a:cubicBezTo>
                  <a:pt x="583" y="0"/>
                  <a:pt x="583" y="0"/>
                  <a:pt x="58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7" name="Freeform 223">
            <a:extLst>
              <a:ext uri="{FF2B5EF4-FFF2-40B4-BE49-F238E27FC236}">
                <a16:creationId xmlns:a16="http://schemas.microsoft.com/office/drawing/2014/main" id="{662A3039-624A-B039-6403-DE8BD8C1A7ED}"/>
              </a:ext>
            </a:extLst>
          </p:cNvPr>
          <p:cNvSpPr>
            <a:spLocks/>
          </p:cNvSpPr>
          <p:nvPr/>
        </p:nvSpPr>
        <p:spPr bwMode="auto">
          <a:xfrm>
            <a:off x="3093233" y="2993347"/>
            <a:ext cx="1729413" cy="1224738"/>
          </a:xfrm>
          <a:custGeom>
            <a:avLst/>
            <a:gdLst>
              <a:gd name="T0" fmla="*/ 583 w 583"/>
              <a:gd name="T1" fmla="*/ 413 h 413"/>
              <a:gd name="T2" fmla="*/ 169 w 583"/>
              <a:gd name="T3" fmla="*/ 0 h 413"/>
              <a:gd name="T4" fmla="*/ 0 w 583"/>
              <a:gd name="T5" fmla="*/ 413 h 413"/>
              <a:gd name="T6" fmla="*/ 0 w 583"/>
              <a:gd name="T7" fmla="*/ 413 h 413"/>
              <a:gd name="T8" fmla="*/ 583 w 583"/>
              <a:gd name="T9" fmla="*/ 413 h 4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3" h="413">
                <a:moveTo>
                  <a:pt x="583" y="413"/>
                </a:moveTo>
                <a:cubicBezTo>
                  <a:pt x="169" y="0"/>
                  <a:pt x="169" y="0"/>
                  <a:pt x="169" y="0"/>
                </a:cubicBezTo>
                <a:cubicBezTo>
                  <a:pt x="64" y="105"/>
                  <a:pt x="0" y="251"/>
                  <a:pt x="0" y="413"/>
                </a:cubicBezTo>
                <a:cubicBezTo>
                  <a:pt x="0" y="413"/>
                  <a:pt x="0" y="413"/>
                  <a:pt x="0" y="413"/>
                </a:cubicBezTo>
                <a:cubicBezTo>
                  <a:pt x="583" y="413"/>
                  <a:pt x="583" y="413"/>
                  <a:pt x="583" y="41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>
          <a:xfrm>
            <a:off x="2178417" y="1078943"/>
            <a:ext cx="7837889" cy="231007"/>
          </a:xfrm>
        </p:spPr>
        <p:txBody>
          <a:bodyPr/>
          <a:lstStyle/>
          <a:p>
            <a:r>
              <a:rPr lang="en-US" altLang="zh-CN" dirty="0">
                <a:ea typeface="+mn-ea"/>
                <a:cs typeface="+mn-ea"/>
                <a:sym typeface="+mn-lt"/>
              </a:rPr>
              <a:t>Get more free slide templates:</a:t>
            </a:r>
            <a:r>
              <a:rPr lang="zh-CN" altLang="en-US" dirty="0">
                <a:ea typeface="+mn-ea"/>
                <a:cs typeface="+mn-ea"/>
                <a:sym typeface="+mn-lt"/>
              </a:rPr>
              <a:t> </a:t>
            </a:r>
            <a:r>
              <a:rPr lang="en-US" altLang="zh-CN" dirty="0" err="1">
                <a:ea typeface="+mn-ea"/>
                <a:cs typeface="+mn-ea"/>
                <a:sym typeface="+mn-lt"/>
              </a:rPr>
              <a:t>JustFreeSlide.com</a:t>
            </a:r>
            <a:endParaRPr lang="en-US" altLang="zh-TW" dirty="0">
              <a:ea typeface="+mn-ea"/>
              <a:cs typeface="+mn-ea"/>
              <a:sym typeface="+mn-lt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08001" y="355601"/>
            <a:ext cx="11157817" cy="660511"/>
          </a:xfrm>
        </p:spPr>
        <p:txBody>
          <a:bodyPr>
            <a:normAutofit/>
          </a:bodyPr>
          <a:lstStyle/>
          <a:p>
            <a:r>
              <a:rPr lang="en-US" sz="38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12 Step Circle Process Infographic</a:t>
            </a:r>
          </a:p>
        </p:txBody>
      </p:sp>
      <p:sp>
        <p:nvSpPr>
          <p:cNvPr id="37" name="直角三角形 36">
            <a:extLst>
              <a:ext uri="{FF2B5EF4-FFF2-40B4-BE49-F238E27FC236}">
                <a16:creationId xmlns:a16="http://schemas.microsoft.com/office/drawing/2014/main" id="{97C2AE96-19C7-E4CD-D719-08BBC18547B5}"/>
              </a:ext>
            </a:extLst>
          </p:cNvPr>
          <p:cNvSpPr/>
          <p:nvPr/>
        </p:nvSpPr>
        <p:spPr>
          <a:xfrm flipH="1">
            <a:off x="10643190" y="5954233"/>
            <a:ext cx="1548809" cy="904325"/>
          </a:xfrm>
          <a:prstGeom prst="rtTriangle">
            <a:avLst/>
          </a:prstGeom>
          <a:solidFill>
            <a:schemeClr val="accent1"/>
          </a:solidFill>
          <a:ln>
            <a:noFill/>
          </a:ln>
          <a:effectLst>
            <a:innerShdw blurRad="161994" dist="63500" dir="180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>
              <a:cs typeface="+mn-ea"/>
              <a:sym typeface="+mn-lt"/>
            </a:endParaRPr>
          </a:p>
        </p:txBody>
      </p:sp>
      <p:sp>
        <p:nvSpPr>
          <p:cNvPr id="38" name="文字方塊 37">
            <a:extLst>
              <a:ext uri="{FF2B5EF4-FFF2-40B4-BE49-F238E27FC236}">
                <a16:creationId xmlns:a16="http://schemas.microsoft.com/office/drawing/2014/main" id="{F7A00EA7-9D73-2BFB-8D3B-F7C926703619}"/>
              </a:ext>
            </a:extLst>
          </p:cNvPr>
          <p:cNvSpPr txBox="1"/>
          <p:nvPr/>
        </p:nvSpPr>
        <p:spPr>
          <a:xfrm rot="19843475">
            <a:off x="11233044" y="6327265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spc="300" dirty="0">
                <a:solidFill>
                  <a:schemeClr val="bg1"/>
                </a:solidFill>
                <a:cs typeface="+mn-ea"/>
                <a:sym typeface="+mn-lt"/>
              </a:rPr>
              <a:t>FREE!</a:t>
            </a:r>
            <a:endParaRPr kumimoji="1" lang="zh-TW" altLang="en-US" b="1" spc="3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73" name="圖片 72">
            <a:extLst>
              <a:ext uri="{FF2B5EF4-FFF2-40B4-BE49-F238E27FC236}">
                <a16:creationId xmlns:a16="http://schemas.microsoft.com/office/drawing/2014/main" id="{4F92718D-7FB4-0D1F-E1B1-790B46CCD8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148" y="6121413"/>
            <a:ext cx="502074" cy="502074"/>
          </a:xfrm>
          <a:prstGeom prst="rect">
            <a:avLst/>
          </a:prstGeom>
        </p:spPr>
      </p:pic>
      <p:pic>
        <p:nvPicPr>
          <p:cNvPr id="75" name="圖片 74">
            <a:extLst>
              <a:ext uri="{FF2B5EF4-FFF2-40B4-BE49-F238E27FC236}">
                <a16:creationId xmlns:a16="http://schemas.microsoft.com/office/drawing/2014/main" id="{D05F9EE3-240F-2394-2975-C4A3CFD8B7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367" y="6121413"/>
            <a:ext cx="502074" cy="502074"/>
          </a:xfrm>
          <a:prstGeom prst="rect">
            <a:avLst/>
          </a:prstGeom>
        </p:spPr>
      </p:pic>
      <p:sp>
        <p:nvSpPr>
          <p:cNvPr id="55" name="Freeform 217">
            <a:extLst>
              <a:ext uri="{FF2B5EF4-FFF2-40B4-BE49-F238E27FC236}">
                <a16:creationId xmlns:a16="http://schemas.microsoft.com/office/drawing/2014/main" id="{5760C28C-D77F-E468-FE29-C3FC99A92A51}"/>
              </a:ext>
            </a:extLst>
          </p:cNvPr>
          <p:cNvSpPr>
            <a:spLocks/>
          </p:cNvSpPr>
          <p:nvPr/>
        </p:nvSpPr>
        <p:spPr bwMode="auto">
          <a:xfrm>
            <a:off x="7382088" y="2486170"/>
            <a:ext cx="1224740" cy="1731917"/>
          </a:xfrm>
          <a:custGeom>
            <a:avLst/>
            <a:gdLst>
              <a:gd name="T0" fmla="*/ 0 w 413"/>
              <a:gd name="T1" fmla="*/ 584 h 584"/>
              <a:gd name="T2" fmla="*/ 413 w 413"/>
              <a:gd name="T3" fmla="*/ 171 h 584"/>
              <a:gd name="T4" fmla="*/ 0 w 413"/>
              <a:gd name="T5" fmla="*/ 0 h 584"/>
              <a:gd name="T6" fmla="*/ 0 w 413"/>
              <a:gd name="T7" fmla="*/ 584 h 5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13" h="584">
                <a:moveTo>
                  <a:pt x="0" y="584"/>
                </a:moveTo>
                <a:cubicBezTo>
                  <a:pt x="413" y="171"/>
                  <a:pt x="413" y="171"/>
                  <a:pt x="413" y="171"/>
                </a:cubicBezTo>
                <a:cubicBezTo>
                  <a:pt x="308" y="65"/>
                  <a:pt x="162" y="0"/>
                  <a:pt x="0" y="0"/>
                </a:cubicBezTo>
                <a:cubicBezTo>
                  <a:pt x="0" y="584"/>
                  <a:pt x="0" y="584"/>
                  <a:pt x="0" y="584"/>
                </a:cubicBez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4" name="Freeform 220">
            <a:extLst>
              <a:ext uri="{FF2B5EF4-FFF2-40B4-BE49-F238E27FC236}">
                <a16:creationId xmlns:a16="http://schemas.microsoft.com/office/drawing/2014/main" id="{65660231-DC2E-4FAC-E58F-EF6449ACE071}"/>
              </a:ext>
            </a:extLst>
          </p:cNvPr>
          <p:cNvSpPr>
            <a:spLocks/>
          </p:cNvSpPr>
          <p:nvPr/>
        </p:nvSpPr>
        <p:spPr bwMode="auto">
          <a:xfrm>
            <a:off x="7382088" y="4218087"/>
            <a:ext cx="1224740" cy="1729411"/>
          </a:xfrm>
          <a:custGeom>
            <a:avLst/>
            <a:gdLst>
              <a:gd name="T0" fmla="*/ 0 w 413"/>
              <a:gd name="T1" fmla="*/ 0 h 583"/>
              <a:gd name="T2" fmla="*/ 1 w 413"/>
              <a:gd name="T3" fmla="*/ 583 h 583"/>
              <a:gd name="T4" fmla="*/ 413 w 413"/>
              <a:gd name="T5" fmla="*/ 413 h 583"/>
              <a:gd name="T6" fmla="*/ 0 w 413"/>
              <a:gd name="T7" fmla="*/ 0 h 5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13" h="583">
                <a:moveTo>
                  <a:pt x="0" y="0"/>
                </a:moveTo>
                <a:cubicBezTo>
                  <a:pt x="1" y="583"/>
                  <a:pt x="1" y="583"/>
                  <a:pt x="1" y="583"/>
                </a:cubicBezTo>
                <a:cubicBezTo>
                  <a:pt x="162" y="583"/>
                  <a:pt x="308" y="519"/>
                  <a:pt x="413" y="413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" name="Freeform 223">
            <a:extLst>
              <a:ext uri="{FF2B5EF4-FFF2-40B4-BE49-F238E27FC236}">
                <a16:creationId xmlns:a16="http://schemas.microsoft.com/office/drawing/2014/main" id="{642921BC-DEAA-5C26-E926-4D9BEF50C6F4}"/>
              </a:ext>
            </a:extLst>
          </p:cNvPr>
          <p:cNvSpPr>
            <a:spLocks/>
          </p:cNvSpPr>
          <p:nvPr/>
        </p:nvSpPr>
        <p:spPr bwMode="auto">
          <a:xfrm>
            <a:off x="5652677" y="2993347"/>
            <a:ext cx="1729413" cy="1224738"/>
          </a:xfrm>
          <a:custGeom>
            <a:avLst/>
            <a:gdLst>
              <a:gd name="T0" fmla="*/ 583 w 583"/>
              <a:gd name="T1" fmla="*/ 413 h 413"/>
              <a:gd name="T2" fmla="*/ 169 w 583"/>
              <a:gd name="T3" fmla="*/ 0 h 413"/>
              <a:gd name="T4" fmla="*/ 0 w 583"/>
              <a:gd name="T5" fmla="*/ 413 h 413"/>
              <a:gd name="T6" fmla="*/ 0 w 583"/>
              <a:gd name="T7" fmla="*/ 413 h 413"/>
              <a:gd name="T8" fmla="*/ 583 w 583"/>
              <a:gd name="T9" fmla="*/ 413 h 4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3" h="413">
                <a:moveTo>
                  <a:pt x="583" y="413"/>
                </a:moveTo>
                <a:cubicBezTo>
                  <a:pt x="169" y="0"/>
                  <a:pt x="169" y="0"/>
                  <a:pt x="169" y="0"/>
                </a:cubicBezTo>
                <a:cubicBezTo>
                  <a:pt x="64" y="105"/>
                  <a:pt x="0" y="251"/>
                  <a:pt x="0" y="413"/>
                </a:cubicBezTo>
                <a:cubicBezTo>
                  <a:pt x="0" y="413"/>
                  <a:pt x="0" y="413"/>
                  <a:pt x="0" y="413"/>
                </a:cubicBezTo>
                <a:cubicBezTo>
                  <a:pt x="583" y="413"/>
                  <a:pt x="583" y="413"/>
                  <a:pt x="583" y="413"/>
                </a:cubicBezTo>
                <a:close/>
              </a:path>
            </a:pathLst>
          </a:custGeom>
          <a:solidFill>
            <a:schemeClr val="accent4"/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" name="Freeform 224">
            <a:extLst>
              <a:ext uri="{FF2B5EF4-FFF2-40B4-BE49-F238E27FC236}">
                <a16:creationId xmlns:a16="http://schemas.microsoft.com/office/drawing/2014/main" id="{C7A4B567-A953-1C12-0809-A3AAED0F9F85}"/>
              </a:ext>
            </a:extLst>
          </p:cNvPr>
          <p:cNvSpPr>
            <a:spLocks/>
          </p:cNvSpPr>
          <p:nvPr/>
        </p:nvSpPr>
        <p:spPr bwMode="auto">
          <a:xfrm>
            <a:off x="6157350" y="2486170"/>
            <a:ext cx="1224740" cy="1731917"/>
          </a:xfrm>
          <a:custGeom>
            <a:avLst/>
            <a:gdLst>
              <a:gd name="T0" fmla="*/ 413 w 413"/>
              <a:gd name="T1" fmla="*/ 584 h 584"/>
              <a:gd name="T2" fmla="*/ 413 w 413"/>
              <a:gd name="T3" fmla="*/ 0 h 584"/>
              <a:gd name="T4" fmla="*/ 0 w 413"/>
              <a:gd name="T5" fmla="*/ 170 h 584"/>
              <a:gd name="T6" fmla="*/ 413 w 413"/>
              <a:gd name="T7" fmla="*/ 584 h 5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13" h="584">
                <a:moveTo>
                  <a:pt x="413" y="584"/>
                </a:moveTo>
                <a:cubicBezTo>
                  <a:pt x="413" y="0"/>
                  <a:pt x="413" y="0"/>
                  <a:pt x="413" y="0"/>
                </a:cubicBezTo>
                <a:cubicBezTo>
                  <a:pt x="251" y="0"/>
                  <a:pt x="105" y="65"/>
                  <a:pt x="0" y="170"/>
                </a:cubicBezTo>
                <a:cubicBezTo>
                  <a:pt x="413" y="584"/>
                  <a:pt x="413" y="584"/>
                  <a:pt x="413" y="584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93220323-159B-EB92-2C6A-62366C01DACE}"/>
              </a:ext>
            </a:extLst>
          </p:cNvPr>
          <p:cNvSpPr/>
          <p:nvPr/>
        </p:nvSpPr>
        <p:spPr>
          <a:xfrm>
            <a:off x="6563878" y="3395100"/>
            <a:ext cx="1643468" cy="1643468"/>
          </a:xfrm>
          <a:prstGeom prst="ellipse">
            <a:avLst/>
          </a:prstGeom>
          <a:solidFill>
            <a:schemeClr val="bg1"/>
          </a:solidFill>
          <a:ln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>
            <a:extLst>
              <a:ext uri="{FF2B5EF4-FFF2-40B4-BE49-F238E27FC236}">
                <a16:creationId xmlns:a16="http://schemas.microsoft.com/office/drawing/2014/main" id="{22CC7438-D9DB-C633-B7AB-D9A088D0B003}"/>
              </a:ext>
            </a:extLst>
          </p:cNvPr>
          <p:cNvSpPr/>
          <p:nvPr/>
        </p:nvSpPr>
        <p:spPr>
          <a:xfrm>
            <a:off x="4002163" y="3395100"/>
            <a:ext cx="1643468" cy="1643468"/>
          </a:xfrm>
          <a:prstGeom prst="ellipse">
            <a:avLst/>
          </a:prstGeom>
          <a:solidFill>
            <a:schemeClr val="bg1"/>
          </a:solidFill>
          <a:ln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70121068-B110-415F-B841-888719C2787A}"/>
              </a:ext>
            </a:extLst>
          </p:cNvPr>
          <p:cNvSpPr txBox="1"/>
          <p:nvPr/>
        </p:nvSpPr>
        <p:spPr>
          <a:xfrm>
            <a:off x="4090629" y="3925547"/>
            <a:ext cx="1466537" cy="5825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sz="16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12 OPTIONS</a:t>
            </a:r>
          </a:p>
          <a:p>
            <a:pPr algn="dist"/>
            <a:r>
              <a:rPr lang="en-US" sz="1400" dirty="0">
                <a:solidFill>
                  <a:schemeClr val="accent6"/>
                </a:solidFill>
                <a:cs typeface="+mn-ea"/>
                <a:sym typeface="+mn-lt"/>
              </a:rPr>
              <a:t>INFOGRAPHIC</a:t>
            </a:r>
            <a:endParaRPr lang="en-US" sz="1400" dirty="0">
              <a:solidFill>
                <a:schemeClr val="accent6"/>
              </a:solidFill>
            </a:endParaRP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E3A3FCB3-6C4F-3C00-151A-FE52238964BA}"/>
              </a:ext>
            </a:extLst>
          </p:cNvPr>
          <p:cNvSpPr txBox="1"/>
          <p:nvPr/>
        </p:nvSpPr>
        <p:spPr>
          <a:xfrm>
            <a:off x="6563878" y="4062946"/>
            <a:ext cx="164346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/>
              <a:t>JUST FREE SLIDE</a:t>
            </a:r>
          </a:p>
        </p:txBody>
      </p:sp>
      <p:sp>
        <p:nvSpPr>
          <p:cNvPr id="152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7BCB34CB-F6B2-2D88-1895-8A0A7798891E}"/>
              </a:ext>
            </a:extLst>
          </p:cNvPr>
          <p:cNvSpPr txBox="1"/>
          <p:nvPr/>
        </p:nvSpPr>
        <p:spPr>
          <a:xfrm>
            <a:off x="3840238" y="2646177"/>
            <a:ext cx="935556" cy="7489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01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Donec gravida mi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auctor, auctor, sed Just Free Slide .com</a:t>
            </a:r>
          </a:p>
        </p:txBody>
      </p:sp>
      <p:sp>
        <p:nvSpPr>
          <p:cNvPr id="153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A7D6646B-62E8-027B-BFAB-65E6FC5361A2}"/>
              </a:ext>
            </a:extLst>
          </p:cNvPr>
          <p:cNvSpPr txBox="1"/>
          <p:nvPr/>
        </p:nvSpPr>
        <p:spPr>
          <a:xfrm>
            <a:off x="3220491" y="3354783"/>
            <a:ext cx="832967" cy="7489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02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Donec gravida mi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auctor, Just Free Slide .com</a:t>
            </a:r>
          </a:p>
        </p:txBody>
      </p:sp>
      <p:sp>
        <p:nvSpPr>
          <p:cNvPr id="154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FC74DC2A-C0B3-89CF-DF2E-E3AF52C3219B}"/>
              </a:ext>
            </a:extLst>
          </p:cNvPr>
          <p:cNvSpPr txBox="1"/>
          <p:nvPr/>
        </p:nvSpPr>
        <p:spPr>
          <a:xfrm>
            <a:off x="6444828" y="2681956"/>
            <a:ext cx="832967" cy="7489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08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Donec gravida mi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auctor, Just Free Slide .com</a:t>
            </a:r>
          </a:p>
        </p:txBody>
      </p:sp>
      <p:sp>
        <p:nvSpPr>
          <p:cNvPr id="155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6D1B6E8E-1221-82C0-3176-C95CE1AA9E87}"/>
              </a:ext>
            </a:extLst>
          </p:cNvPr>
          <p:cNvSpPr txBox="1"/>
          <p:nvPr/>
        </p:nvSpPr>
        <p:spPr>
          <a:xfrm>
            <a:off x="5743921" y="3391023"/>
            <a:ext cx="832967" cy="7489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07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Donec gravida mi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auctor, Just Free Slide .com</a:t>
            </a:r>
          </a:p>
        </p:txBody>
      </p:sp>
      <p:sp>
        <p:nvSpPr>
          <p:cNvPr id="156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7971E456-9B9D-9AA7-1C49-56E4EACC63FD}"/>
              </a:ext>
            </a:extLst>
          </p:cNvPr>
          <p:cNvSpPr txBox="1"/>
          <p:nvPr/>
        </p:nvSpPr>
        <p:spPr>
          <a:xfrm>
            <a:off x="7440697" y="2711795"/>
            <a:ext cx="832967" cy="7489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09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Donec gravida mi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auctor, Just Free Slide .com</a:t>
            </a:r>
          </a:p>
        </p:txBody>
      </p:sp>
      <p:sp>
        <p:nvSpPr>
          <p:cNvPr id="157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CEC57B2D-B47E-B575-EC30-51E46CEF3FEE}"/>
              </a:ext>
            </a:extLst>
          </p:cNvPr>
          <p:cNvSpPr txBox="1"/>
          <p:nvPr/>
        </p:nvSpPr>
        <p:spPr>
          <a:xfrm>
            <a:off x="8121707" y="3338412"/>
            <a:ext cx="832967" cy="7489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chemeClr val="bg1"/>
                </a:solidFill>
              </a:rPr>
              <a:t>10</a:t>
            </a:r>
            <a:endParaRPr lang="en-US" sz="1400" b="1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Donec gravida mi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auctor, Just Free Slide .com</a:t>
            </a:r>
          </a:p>
        </p:txBody>
      </p:sp>
      <p:sp>
        <p:nvSpPr>
          <p:cNvPr id="158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56D7B622-4BBB-A9C8-5118-C03276D92A63}"/>
              </a:ext>
            </a:extLst>
          </p:cNvPr>
          <p:cNvSpPr txBox="1"/>
          <p:nvPr/>
        </p:nvSpPr>
        <p:spPr>
          <a:xfrm>
            <a:off x="5595163" y="4350800"/>
            <a:ext cx="832967" cy="7489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06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Donec gravida mi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auctor, Just Free Slide .com</a:t>
            </a:r>
          </a:p>
        </p:txBody>
      </p:sp>
      <p:sp>
        <p:nvSpPr>
          <p:cNvPr id="159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F98984DD-ED39-511D-44B8-423BAAD57068}"/>
              </a:ext>
            </a:extLst>
          </p:cNvPr>
          <p:cNvSpPr txBox="1"/>
          <p:nvPr/>
        </p:nvSpPr>
        <p:spPr>
          <a:xfrm>
            <a:off x="8121707" y="4369648"/>
            <a:ext cx="832967" cy="7489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11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Donec gravida mi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auctor, Just Free Slide .com</a:t>
            </a:r>
          </a:p>
        </p:txBody>
      </p:sp>
      <p:sp>
        <p:nvSpPr>
          <p:cNvPr id="160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0BB7F79B-326C-8680-8E73-592232B6E8DF}"/>
              </a:ext>
            </a:extLst>
          </p:cNvPr>
          <p:cNvSpPr txBox="1"/>
          <p:nvPr/>
        </p:nvSpPr>
        <p:spPr>
          <a:xfrm>
            <a:off x="7472782" y="5038566"/>
            <a:ext cx="832967" cy="7489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12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Donec gravida mi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auctor, Just Free Slide .com</a:t>
            </a:r>
          </a:p>
        </p:txBody>
      </p:sp>
      <p:sp>
        <p:nvSpPr>
          <p:cNvPr id="161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658B8B21-CB07-B373-0C7F-4B0BE1BE1F44}"/>
              </a:ext>
            </a:extLst>
          </p:cNvPr>
          <p:cNvSpPr txBox="1"/>
          <p:nvPr/>
        </p:nvSpPr>
        <p:spPr>
          <a:xfrm>
            <a:off x="4910726" y="4981431"/>
            <a:ext cx="832967" cy="7489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05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Donec gravida mi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auctor, Just Free Slide .com</a:t>
            </a:r>
          </a:p>
        </p:txBody>
      </p:sp>
      <p:sp>
        <p:nvSpPr>
          <p:cNvPr id="162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CC3F2111-1B96-0D70-9617-0687EE9CAAB3}"/>
              </a:ext>
            </a:extLst>
          </p:cNvPr>
          <p:cNvSpPr txBox="1"/>
          <p:nvPr/>
        </p:nvSpPr>
        <p:spPr>
          <a:xfrm>
            <a:off x="3926224" y="5038565"/>
            <a:ext cx="832967" cy="7489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04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Donec gravida mi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auctor, Just Free Slide .com</a:t>
            </a:r>
          </a:p>
        </p:txBody>
      </p:sp>
      <p:sp>
        <p:nvSpPr>
          <p:cNvPr id="163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7F42EA30-D828-EDF8-FFDD-724D96719024}"/>
              </a:ext>
            </a:extLst>
          </p:cNvPr>
          <p:cNvSpPr txBox="1"/>
          <p:nvPr/>
        </p:nvSpPr>
        <p:spPr>
          <a:xfrm>
            <a:off x="3224009" y="4320222"/>
            <a:ext cx="832967" cy="7489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03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Donec gravida mi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auctor, Just Free Slide .com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E981319B-64C6-4266-A535-FA094FCF8671}"/>
              </a:ext>
            </a:extLst>
          </p:cNvPr>
          <p:cNvSpPr txBox="1"/>
          <p:nvPr/>
        </p:nvSpPr>
        <p:spPr>
          <a:xfrm>
            <a:off x="2176602" y="1593950"/>
            <a:ext cx="78476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300"/>
              </a:spcAft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Lorem ipsum mi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quis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odio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auctor dolor sit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amet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. Lorem ipsum dolor sit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amet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consectetur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adipiscing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elit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, sed do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eiusmod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tempor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incididunt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ut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labore et dolore magna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aliqua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.  Just Free Slide.com. </a:t>
            </a:r>
          </a:p>
        </p:txBody>
      </p:sp>
    </p:spTree>
    <p:extLst>
      <p:ext uri="{BB962C8B-B14F-4D97-AF65-F5344CB8AC3E}">
        <p14:creationId xmlns:p14="http://schemas.microsoft.com/office/powerpoint/2010/main" val="2062770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>
          <a:xfrm>
            <a:off x="2178417" y="1078943"/>
            <a:ext cx="7837889" cy="231007"/>
          </a:xfrm>
        </p:spPr>
        <p:txBody>
          <a:bodyPr/>
          <a:lstStyle/>
          <a:p>
            <a:r>
              <a:rPr lang="en-US" altLang="zh-CN" dirty="0">
                <a:ea typeface="+mn-ea"/>
                <a:cs typeface="+mn-ea"/>
                <a:sym typeface="+mn-lt"/>
              </a:rPr>
              <a:t>Get more free slide templates:</a:t>
            </a:r>
            <a:r>
              <a:rPr lang="zh-CN" altLang="en-US" dirty="0">
                <a:ea typeface="+mn-ea"/>
                <a:cs typeface="+mn-ea"/>
                <a:sym typeface="+mn-lt"/>
              </a:rPr>
              <a:t> </a:t>
            </a:r>
            <a:r>
              <a:rPr lang="en-US" altLang="zh-CN" dirty="0" err="1">
                <a:ea typeface="+mn-ea"/>
                <a:cs typeface="+mn-ea"/>
                <a:sym typeface="+mn-lt"/>
              </a:rPr>
              <a:t>JustFreeSlide.com</a:t>
            </a:r>
            <a:endParaRPr lang="en-US" altLang="zh-TW" dirty="0">
              <a:ea typeface="+mn-ea"/>
              <a:cs typeface="+mn-ea"/>
              <a:sym typeface="+mn-lt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08001" y="355601"/>
            <a:ext cx="11157817" cy="660511"/>
          </a:xfrm>
        </p:spPr>
        <p:txBody>
          <a:bodyPr>
            <a:normAutofit/>
          </a:bodyPr>
          <a:lstStyle/>
          <a:p>
            <a:r>
              <a:rPr lang="en-US" sz="38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12 Step Circle Process Infographic</a:t>
            </a:r>
          </a:p>
        </p:txBody>
      </p:sp>
      <p:sp>
        <p:nvSpPr>
          <p:cNvPr id="37" name="直角三角形 36">
            <a:extLst>
              <a:ext uri="{FF2B5EF4-FFF2-40B4-BE49-F238E27FC236}">
                <a16:creationId xmlns:a16="http://schemas.microsoft.com/office/drawing/2014/main" id="{97C2AE96-19C7-E4CD-D719-08BBC18547B5}"/>
              </a:ext>
            </a:extLst>
          </p:cNvPr>
          <p:cNvSpPr/>
          <p:nvPr/>
        </p:nvSpPr>
        <p:spPr>
          <a:xfrm flipH="1">
            <a:off x="10643190" y="5954233"/>
            <a:ext cx="1548809" cy="904325"/>
          </a:xfrm>
          <a:prstGeom prst="rtTriangle">
            <a:avLst/>
          </a:prstGeom>
          <a:solidFill>
            <a:schemeClr val="accent1"/>
          </a:solidFill>
          <a:ln>
            <a:noFill/>
          </a:ln>
          <a:effectLst>
            <a:innerShdw blurRad="161994" dist="63500" dir="180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>
              <a:cs typeface="+mn-ea"/>
              <a:sym typeface="+mn-lt"/>
            </a:endParaRPr>
          </a:p>
        </p:txBody>
      </p:sp>
      <p:sp>
        <p:nvSpPr>
          <p:cNvPr id="38" name="文字方塊 37">
            <a:extLst>
              <a:ext uri="{FF2B5EF4-FFF2-40B4-BE49-F238E27FC236}">
                <a16:creationId xmlns:a16="http://schemas.microsoft.com/office/drawing/2014/main" id="{F7A00EA7-9D73-2BFB-8D3B-F7C926703619}"/>
              </a:ext>
            </a:extLst>
          </p:cNvPr>
          <p:cNvSpPr txBox="1"/>
          <p:nvPr/>
        </p:nvSpPr>
        <p:spPr>
          <a:xfrm rot="19843475">
            <a:off x="11233044" y="6327265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spc="300" dirty="0">
                <a:solidFill>
                  <a:schemeClr val="bg1"/>
                </a:solidFill>
                <a:cs typeface="+mn-ea"/>
                <a:sym typeface="+mn-lt"/>
              </a:rPr>
              <a:t>FREE!</a:t>
            </a:r>
            <a:endParaRPr kumimoji="1" lang="zh-TW" altLang="en-US" b="1" spc="3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73" name="圖片 72">
            <a:extLst>
              <a:ext uri="{FF2B5EF4-FFF2-40B4-BE49-F238E27FC236}">
                <a16:creationId xmlns:a16="http://schemas.microsoft.com/office/drawing/2014/main" id="{4F92718D-7FB4-0D1F-E1B1-790B46CCD8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148" y="6121413"/>
            <a:ext cx="502074" cy="502074"/>
          </a:xfrm>
          <a:prstGeom prst="rect">
            <a:avLst/>
          </a:prstGeom>
        </p:spPr>
      </p:pic>
      <p:pic>
        <p:nvPicPr>
          <p:cNvPr id="75" name="圖片 74">
            <a:extLst>
              <a:ext uri="{FF2B5EF4-FFF2-40B4-BE49-F238E27FC236}">
                <a16:creationId xmlns:a16="http://schemas.microsoft.com/office/drawing/2014/main" id="{D05F9EE3-240F-2394-2975-C4A3CFD8B7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367" y="6121413"/>
            <a:ext cx="502074" cy="502074"/>
          </a:xfrm>
          <a:prstGeom prst="rect">
            <a:avLst/>
          </a:prstGeom>
        </p:spPr>
      </p:pic>
      <p:sp>
        <p:nvSpPr>
          <p:cNvPr id="164" name="TextBox 163">
            <a:extLst>
              <a:ext uri="{FF2B5EF4-FFF2-40B4-BE49-F238E27FC236}">
                <a16:creationId xmlns:a16="http://schemas.microsoft.com/office/drawing/2014/main" id="{E981319B-64C6-4266-A535-FA094FCF8671}"/>
              </a:ext>
            </a:extLst>
          </p:cNvPr>
          <p:cNvSpPr txBox="1"/>
          <p:nvPr/>
        </p:nvSpPr>
        <p:spPr>
          <a:xfrm>
            <a:off x="2176602" y="1593950"/>
            <a:ext cx="78476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300"/>
              </a:spcAft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Lorem ipsum mi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quis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odio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auctor dolor sit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amet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. Lorem ipsum dolor sit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amet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consectetur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adipiscing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elit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, sed do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eiusmod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tempor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incididunt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ut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labore et dolore magna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aliqua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.  Just Free Slide.com. </a:t>
            </a:r>
          </a:p>
        </p:txBody>
      </p: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7D93C027-0554-BE11-C3B0-21DD90827D8F}"/>
              </a:ext>
            </a:extLst>
          </p:cNvPr>
          <p:cNvGrpSpPr/>
          <p:nvPr/>
        </p:nvGrpSpPr>
        <p:grpSpPr>
          <a:xfrm>
            <a:off x="2109057" y="2638045"/>
            <a:ext cx="7980862" cy="3543451"/>
            <a:chOff x="2109057" y="2638045"/>
            <a:chExt cx="7980862" cy="3543451"/>
          </a:xfr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2000000" scaled="0"/>
          </a:gradFill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grpSpPr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726F38C3-A253-C931-DF88-D3C576E31745}"/>
                </a:ext>
              </a:extLst>
            </p:cNvPr>
            <p:cNvGrpSpPr/>
            <p:nvPr/>
          </p:nvGrpSpPr>
          <p:grpSpPr>
            <a:xfrm>
              <a:off x="2109057" y="2977457"/>
              <a:ext cx="3329076" cy="3204039"/>
              <a:chOff x="2428995" y="2801875"/>
              <a:chExt cx="3329076" cy="3204039"/>
            </a:xfrm>
            <a:grpFill/>
          </p:grpSpPr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A9A51816-73A4-332D-6B2C-71D467E0D504}"/>
                  </a:ext>
                </a:extLst>
              </p:cNvPr>
              <p:cNvSpPr/>
              <p:nvPr/>
            </p:nvSpPr>
            <p:spPr>
              <a:xfrm rot="7200000">
                <a:off x="2525568" y="2988627"/>
                <a:ext cx="1563104" cy="1189600"/>
              </a:xfrm>
              <a:custGeom>
                <a:avLst/>
                <a:gdLst>
                  <a:gd name="connsiteX0" fmla="*/ 0 w 1563104"/>
                  <a:gd name="connsiteY0" fmla="*/ 986196 h 1189600"/>
                  <a:gd name="connsiteX1" fmla="*/ 569380 w 1563104"/>
                  <a:gd name="connsiteY1" fmla="*/ 0 h 1189600"/>
                  <a:gd name="connsiteX2" fmla="*/ 668347 w 1563104"/>
                  <a:gd name="connsiteY2" fmla="*/ 34286 h 1189600"/>
                  <a:gd name="connsiteX3" fmla="*/ 980161 w 1563104"/>
                  <a:gd name="connsiteY3" fmla="*/ 5868 h 1189600"/>
                  <a:gd name="connsiteX4" fmla="*/ 989384 w 1563104"/>
                  <a:gd name="connsiteY4" fmla="*/ 1291 h 1189600"/>
                  <a:gd name="connsiteX5" fmla="*/ 1563104 w 1563104"/>
                  <a:gd name="connsiteY5" fmla="*/ 995003 h 1189600"/>
                  <a:gd name="connsiteX6" fmla="*/ 1462411 w 1563104"/>
                  <a:gd name="connsiteY6" fmla="*/ 1046496 h 1189600"/>
                  <a:gd name="connsiteX7" fmla="*/ 57722 w 1563104"/>
                  <a:gd name="connsiteY7" fmla="*/ 1018114 h 1189600"/>
                  <a:gd name="connsiteX8" fmla="*/ 0 w 1563104"/>
                  <a:gd name="connsiteY8" fmla="*/ 986196 h 1189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63104" h="1189600">
                    <a:moveTo>
                      <a:pt x="0" y="986196"/>
                    </a:moveTo>
                    <a:lnTo>
                      <a:pt x="569380" y="0"/>
                    </a:lnTo>
                    <a:lnTo>
                      <a:pt x="668347" y="34286"/>
                    </a:lnTo>
                    <a:cubicBezTo>
                      <a:pt x="770264" y="56446"/>
                      <a:pt x="879059" y="48275"/>
                      <a:pt x="980161" y="5868"/>
                    </a:cubicBezTo>
                    <a:lnTo>
                      <a:pt x="989384" y="1291"/>
                    </a:lnTo>
                    <a:lnTo>
                      <a:pt x="1563104" y="995003"/>
                    </a:lnTo>
                    <a:lnTo>
                      <a:pt x="1462411" y="1046496"/>
                    </a:lnTo>
                    <a:cubicBezTo>
                      <a:pt x="1003439" y="1252293"/>
                      <a:pt x="489071" y="1230254"/>
                      <a:pt x="57722" y="1018114"/>
                    </a:cubicBezTo>
                    <a:lnTo>
                      <a:pt x="0" y="98619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6D679457-AB04-3BB0-FC5D-F2F7FC1AC8CF}"/>
                  </a:ext>
                </a:extLst>
              </p:cNvPr>
              <p:cNvSpPr/>
              <p:nvPr/>
            </p:nvSpPr>
            <p:spPr>
              <a:xfrm rot="7200000">
                <a:off x="2433689" y="3919174"/>
                <a:ext cx="1348704" cy="1358092"/>
              </a:xfrm>
              <a:custGeom>
                <a:avLst/>
                <a:gdLst>
                  <a:gd name="connsiteX0" fmla="*/ 574779 w 1348704"/>
                  <a:gd name="connsiteY0" fmla="*/ 1358092 h 1358092"/>
                  <a:gd name="connsiteX1" fmla="*/ 0 w 1348704"/>
                  <a:gd name="connsiteY1" fmla="*/ 362545 h 1358092"/>
                  <a:gd name="connsiteX2" fmla="*/ 39936 w 1348704"/>
                  <a:gd name="connsiteY2" fmla="*/ 333789 h 1358092"/>
                  <a:gd name="connsiteX3" fmla="*/ 197206 w 1348704"/>
                  <a:gd name="connsiteY3" fmla="*/ 78838 h 1358092"/>
                  <a:gd name="connsiteX4" fmla="*/ 210435 w 1348704"/>
                  <a:gd name="connsiteY4" fmla="*/ 0 h 1358092"/>
                  <a:gd name="connsiteX5" fmla="*/ 1348704 w 1348704"/>
                  <a:gd name="connsiteY5" fmla="*/ 0 h 1358092"/>
                  <a:gd name="connsiteX6" fmla="*/ 1347485 w 1348704"/>
                  <a:gd name="connsiteY6" fmla="*/ 65947 h 1358092"/>
                  <a:gd name="connsiteX7" fmla="*/ 669720 w 1348704"/>
                  <a:gd name="connsiteY7" fmla="*/ 1296634 h 1358092"/>
                  <a:gd name="connsiteX8" fmla="*/ 574779 w 1348704"/>
                  <a:gd name="connsiteY8" fmla="*/ 1358092 h 13580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48704" h="1358092">
                    <a:moveTo>
                      <a:pt x="574779" y="1358092"/>
                    </a:moveTo>
                    <a:lnTo>
                      <a:pt x="0" y="362545"/>
                    </a:lnTo>
                    <a:lnTo>
                      <a:pt x="39936" y="333789"/>
                    </a:lnTo>
                    <a:cubicBezTo>
                      <a:pt x="117722" y="264813"/>
                      <a:pt x="171297" y="175532"/>
                      <a:pt x="197206" y="78838"/>
                    </a:cubicBezTo>
                    <a:lnTo>
                      <a:pt x="210435" y="0"/>
                    </a:lnTo>
                    <a:lnTo>
                      <a:pt x="1348704" y="0"/>
                    </a:lnTo>
                    <a:lnTo>
                      <a:pt x="1347485" y="65947"/>
                    </a:lnTo>
                    <a:cubicBezTo>
                      <a:pt x="1315529" y="545576"/>
                      <a:pt x="1077431" y="1002052"/>
                      <a:pt x="669720" y="1296634"/>
                    </a:cubicBezTo>
                    <a:lnTo>
                      <a:pt x="574779" y="135809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41087BA1-2A89-BC33-33AF-60BF96FF4E3C}"/>
                  </a:ext>
                </a:extLst>
              </p:cNvPr>
              <p:cNvSpPr/>
              <p:nvPr/>
            </p:nvSpPr>
            <p:spPr>
              <a:xfrm rot="7200000">
                <a:off x="4381720" y="4054408"/>
                <a:ext cx="1563104" cy="1189599"/>
              </a:xfrm>
              <a:custGeom>
                <a:avLst/>
                <a:gdLst>
                  <a:gd name="connsiteX0" fmla="*/ 573720 w 1563104"/>
                  <a:gd name="connsiteY0" fmla="*/ 1188310 h 1189599"/>
                  <a:gd name="connsiteX1" fmla="*/ 0 w 1563104"/>
                  <a:gd name="connsiteY1" fmla="*/ 194597 h 1189599"/>
                  <a:gd name="connsiteX2" fmla="*/ 100694 w 1563104"/>
                  <a:gd name="connsiteY2" fmla="*/ 143104 h 1189599"/>
                  <a:gd name="connsiteX3" fmla="*/ 1505383 w 1563104"/>
                  <a:gd name="connsiteY3" fmla="*/ 171485 h 1189599"/>
                  <a:gd name="connsiteX4" fmla="*/ 1563104 w 1563104"/>
                  <a:gd name="connsiteY4" fmla="*/ 203404 h 1189599"/>
                  <a:gd name="connsiteX5" fmla="*/ 993723 w 1563104"/>
                  <a:gd name="connsiteY5" fmla="*/ 1189599 h 1189599"/>
                  <a:gd name="connsiteX6" fmla="*/ 894760 w 1563104"/>
                  <a:gd name="connsiteY6" fmla="*/ 1155315 h 1189599"/>
                  <a:gd name="connsiteX7" fmla="*/ 582947 w 1563104"/>
                  <a:gd name="connsiteY7" fmla="*/ 1183732 h 1189599"/>
                  <a:gd name="connsiteX8" fmla="*/ 573720 w 1563104"/>
                  <a:gd name="connsiteY8" fmla="*/ 1188310 h 1189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63104" h="1189599">
                    <a:moveTo>
                      <a:pt x="573720" y="1188310"/>
                    </a:moveTo>
                    <a:lnTo>
                      <a:pt x="0" y="194597"/>
                    </a:lnTo>
                    <a:lnTo>
                      <a:pt x="100694" y="143104"/>
                    </a:lnTo>
                    <a:cubicBezTo>
                      <a:pt x="559666" y="-62693"/>
                      <a:pt x="1074034" y="-40654"/>
                      <a:pt x="1505383" y="171485"/>
                    </a:cubicBezTo>
                    <a:lnTo>
                      <a:pt x="1563104" y="203404"/>
                    </a:lnTo>
                    <a:lnTo>
                      <a:pt x="993723" y="1189599"/>
                    </a:lnTo>
                    <a:lnTo>
                      <a:pt x="894760" y="1155315"/>
                    </a:lnTo>
                    <a:cubicBezTo>
                      <a:pt x="792844" y="1133154"/>
                      <a:pt x="684049" y="1141325"/>
                      <a:pt x="582947" y="1183732"/>
                    </a:cubicBezTo>
                    <a:lnTo>
                      <a:pt x="573720" y="118831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7CC7D902-64B9-E090-7EA0-8D9831DE628C}"/>
                  </a:ext>
                </a:extLst>
              </p:cNvPr>
              <p:cNvSpPr/>
              <p:nvPr/>
            </p:nvSpPr>
            <p:spPr>
              <a:xfrm rot="7200000">
                <a:off x="3703383" y="4657084"/>
                <a:ext cx="1348061" cy="1349600"/>
              </a:xfrm>
              <a:custGeom>
                <a:avLst/>
                <a:gdLst>
                  <a:gd name="connsiteX0" fmla="*/ 210087 w 1348061"/>
                  <a:gd name="connsiteY0" fmla="*/ 1349600 h 1349600"/>
                  <a:gd name="connsiteX1" fmla="*/ 201336 w 1348061"/>
                  <a:gd name="connsiteY1" fmla="*/ 1291013 h 1349600"/>
                  <a:gd name="connsiteX2" fmla="*/ 144097 w 1348061"/>
                  <a:gd name="connsiteY2" fmla="*/ 1144978 h 1349600"/>
                  <a:gd name="connsiteX3" fmla="*/ 7099 w 1348061"/>
                  <a:gd name="connsiteY3" fmla="*/ 989661 h 1349600"/>
                  <a:gd name="connsiteX4" fmla="*/ 0 w 1348061"/>
                  <a:gd name="connsiteY4" fmla="*/ 985309 h 1349600"/>
                  <a:gd name="connsiteX5" fmla="*/ 568868 w 1348061"/>
                  <a:gd name="connsiteY5" fmla="*/ 0 h 1349600"/>
                  <a:gd name="connsiteX6" fmla="*/ 687463 w 1348061"/>
                  <a:gd name="connsiteY6" fmla="*/ 81428 h 1349600"/>
                  <a:gd name="connsiteX7" fmla="*/ 1124707 w 1348061"/>
                  <a:gd name="connsiteY7" fmla="*/ 578821 h 1349600"/>
                  <a:gd name="connsiteX8" fmla="*/ 1336840 w 1348061"/>
                  <a:gd name="connsiteY8" fmla="*/ 1206181 h 1349600"/>
                  <a:gd name="connsiteX9" fmla="*/ 1348061 w 1348061"/>
                  <a:gd name="connsiteY9" fmla="*/ 1349600 h 1349600"/>
                  <a:gd name="connsiteX10" fmla="*/ 210087 w 1348061"/>
                  <a:gd name="connsiteY10" fmla="*/ 1349600 h 1349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48061" h="1349600">
                    <a:moveTo>
                      <a:pt x="210087" y="1349600"/>
                    </a:moveTo>
                    <a:lnTo>
                      <a:pt x="201336" y="1291013"/>
                    </a:lnTo>
                    <a:cubicBezTo>
                      <a:pt x="190036" y="1240965"/>
                      <a:pt x="171100" y="1191749"/>
                      <a:pt x="144097" y="1144978"/>
                    </a:cubicBezTo>
                    <a:cubicBezTo>
                      <a:pt x="108092" y="1082615"/>
                      <a:pt x="61153" y="1030502"/>
                      <a:pt x="7099" y="989661"/>
                    </a:cubicBezTo>
                    <a:lnTo>
                      <a:pt x="0" y="985309"/>
                    </a:lnTo>
                    <a:lnTo>
                      <a:pt x="568868" y="0"/>
                    </a:lnTo>
                    <a:lnTo>
                      <a:pt x="687463" y="81428"/>
                    </a:lnTo>
                    <a:cubicBezTo>
                      <a:pt x="859737" y="212434"/>
                      <a:pt x="1009535" y="379337"/>
                      <a:pt x="1124707" y="578821"/>
                    </a:cubicBezTo>
                    <a:cubicBezTo>
                      <a:pt x="1239879" y="778304"/>
                      <a:pt x="1309521" y="991485"/>
                      <a:pt x="1336840" y="1206181"/>
                    </a:cubicBezTo>
                    <a:lnTo>
                      <a:pt x="1348061" y="1349600"/>
                    </a:lnTo>
                    <a:lnTo>
                      <a:pt x="210087" y="134960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1" name="Group 120">
              <a:extLst>
                <a:ext uri="{FF2B5EF4-FFF2-40B4-BE49-F238E27FC236}">
                  <a16:creationId xmlns:a16="http://schemas.microsoft.com/office/drawing/2014/main" id="{76B34448-8904-5756-77E5-786514F00E1B}"/>
                </a:ext>
              </a:extLst>
            </p:cNvPr>
            <p:cNvGrpSpPr/>
            <p:nvPr/>
          </p:nvGrpSpPr>
          <p:grpSpPr>
            <a:xfrm>
              <a:off x="4575447" y="2638045"/>
              <a:ext cx="3329340" cy="1902516"/>
              <a:chOff x="2712320" y="2462463"/>
              <a:chExt cx="3329340" cy="1902516"/>
            </a:xfrm>
            <a:grpFill/>
          </p:grpSpPr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D2F48B47-812F-B5F8-1A6B-2E1D9137C111}"/>
                  </a:ext>
                </a:extLst>
              </p:cNvPr>
              <p:cNvSpPr/>
              <p:nvPr/>
            </p:nvSpPr>
            <p:spPr>
              <a:xfrm rot="7200000">
                <a:off x="2525568" y="2988627"/>
                <a:ext cx="1563104" cy="1189600"/>
              </a:xfrm>
              <a:custGeom>
                <a:avLst/>
                <a:gdLst>
                  <a:gd name="connsiteX0" fmla="*/ 0 w 1563104"/>
                  <a:gd name="connsiteY0" fmla="*/ 986196 h 1189600"/>
                  <a:gd name="connsiteX1" fmla="*/ 569380 w 1563104"/>
                  <a:gd name="connsiteY1" fmla="*/ 0 h 1189600"/>
                  <a:gd name="connsiteX2" fmla="*/ 668347 w 1563104"/>
                  <a:gd name="connsiteY2" fmla="*/ 34286 h 1189600"/>
                  <a:gd name="connsiteX3" fmla="*/ 980161 w 1563104"/>
                  <a:gd name="connsiteY3" fmla="*/ 5868 h 1189600"/>
                  <a:gd name="connsiteX4" fmla="*/ 989384 w 1563104"/>
                  <a:gd name="connsiteY4" fmla="*/ 1291 h 1189600"/>
                  <a:gd name="connsiteX5" fmla="*/ 1563104 w 1563104"/>
                  <a:gd name="connsiteY5" fmla="*/ 995003 h 1189600"/>
                  <a:gd name="connsiteX6" fmla="*/ 1462411 w 1563104"/>
                  <a:gd name="connsiteY6" fmla="*/ 1046496 h 1189600"/>
                  <a:gd name="connsiteX7" fmla="*/ 57722 w 1563104"/>
                  <a:gd name="connsiteY7" fmla="*/ 1018114 h 1189600"/>
                  <a:gd name="connsiteX8" fmla="*/ 0 w 1563104"/>
                  <a:gd name="connsiteY8" fmla="*/ 986196 h 1189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63104" h="1189600">
                    <a:moveTo>
                      <a:pt x="0" y="986196"/>
                    </a:moveTo>
                    <a:lnTo>
                      <a:pt x="569380" y="0"/>
                    </a:lnTo>
                    <a:lnTo>
                      <a:pt x="668347" y="34286"/>
                    </a:lnTo>
                    <a:cubicBezTo>
                      <a:pt x="770264" y="56446"/>
                      <a:pt x="879059" y="48275"/>
                      <a:pt x="980161" y="5868"/>
                    </a:cubicBezTo>
                    <a:lnTo>
                      <a:pt x="989384" y="1291"/>
                    </a:lnTo>
                    <a:lnTo>
                      <a:pt x="1563104" y="995003"/>
                    </a:lnTo>
                    <a:lnTo>
                      <a:pt x="1462411" y="1046496"/>
                    </a:lnTo>
                    <a:cubicBezTo>
                      <a:pt x="1003439" y="1252293"/>
                      <a:pt x="489071" y="1230254"/>
                      <a:pt x="57722" y="1018114"/>
                    </a:cubicBezTo>
                    <a:lnTo>
                      <a:pt x="0" y="98619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DD4E1E14-407A-9894-18DC-591BA8770B74}"/>
                  </a:ext>
                </a:extLst>
              </p:cNvPr>
              <p:cNvSpPr/>
              <p:nvPr/>
            </p:nvSpPr>
            <p:spPr>
              <a:xfrm rot="7200000">
                <a:off x="4688793" y="2954910"/>
                <a:ext cx="1347644" cy="1358091"/>
              </a:xfrm>
              <a:custGeom>
                <a:avLst/>
                <a:gdLst>
                  <a:gd name="connsiteX0" fmla="*/ 0 w 1347644"/>
                  <a:gd name="connsiteY0" fmla="*/ 1358090 h 1358091"/>
                  <a:gd name="connsiteX1" fmla="*/ 1219 w 1347644"/>
                  <a:gd name="connsiteY1" fmla="*/ 1292145 h 1358091"/>
                  <a:gd name="connsiteX2" fmla="*/ 678984 w 1347644"/>
                  <a:gd name="connsiteY2" fmla="*/ 61457 h 1358091"/>
                  <a:gd name="connsiteX3" fmla="*/ 773925 w 1347644"/>
                  <a:gd name="connsiteY3" fmla="*/ 0 h 1358091"/>
                  <a:gd name="connsiteX4" fmla="*/ 1347644 w 1347644"/>
                  <a:gd name="connsiteY4" fmla="*/ 993714 h 1358091"/>
                  <a:gd name="connsiteX5" fmla="*/ 1339069 w 1347644"/>
                  <a:gd name="connsiteY5" fmla="*/ 999413 h 1358091"/>
                  <a:gd name="connsiteX6" fmla="*/ 1158553 w 1347644"/>
                  <a:gd name="connsiteY6" fmla="*/ 1255242 h 1358091"/>
                  <a:gd name="connsiteX7" fmla="*/ 1138762 w 1347644"/>
                  <a:gd name="connsiteY7" fmla="*/ 1358091 h 1358091"/>
                  <a:gd name="connsiteX8" fmla="*/ 0 w 1347644"/>
                  <a:gd name="connsiteY8" fmla="*/ 1358090 h 13580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47644" h="1358091">
                    <a:moveTo>
                      <a:pt x="0" y="1358090"/>
                    </a:moveTo>
                    <a:lnTo>
                      <a:pt x="1219" y="1292145"/>
                    </a:lnTo>
                    <a:cubicBezTo>
                      <a:pt x="33175" y="812515"/>
                      <a:pt x="271273" y="356039"/>
                      <a:pt x="678984" y="61457"/>
                    </a:cubicBezTo>
                    <a:lnTo>
                      <a:pt x="773925" y="0"/>
                    </a:lnTo>
                    <a:lnTo>
                      <a:pt x="1347644" y="993714"/>
                    </a:lnTo>
                    <a:lnTo>
                      <a:pt x="1339069" y="999413"/>
                    </a:lnTo>
                    <a:cubicBezTo>
                      <a:pt x="1251792" y="1065765"/>
                      <a:pt x="1190319" y="1155899"/>
                      <a:pt x="1158553" y="1255242"/>
                    </a:cubicBezTo>
                    <a:lnTo>
                      <a:pt x="1138762" y="1358091"/>
                    </a:lnTo>
                    <a:lnTo>
                      <a:pt x="0" y="135809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020960EA-272D-F49F-CDF0-6148CCACC203}"/>
                  </a:ext>
                </a:extLst>
              </p:cNvPr>
              <p:cNvSpPr/>
              <p:nvPr/>
            </p:nvSpPr>
            <p:spPr>
              <a:xfrm>
                <a:off x="3456006" y="2462463"/>
                <a:ext cx="1558380" cy="1177271"/>
              </a:xfrm>
              <a:custGeom>
                <a:avLst/>
                <a:gdLst>
                  <a:gd name="connsiteX0" fmla="*/ 779189 w 1558380"/>
                  <a:gd name="connsiteY0" fmla="*/ 0 h 1177271"/>
                  <a:gd name="connsiteX1" fmla="*/ 1428566 w 1558380"/>
                  <a:gd name="connsiteY1" fmla="*/ 129968 h 1177271"/>
                  <a:gd name="connsiteX2" fmla="*/ 1558380 w 1558380"/>
                  <a:gd name="connsiteY2" fmla="*/ 191961 h 1177271"/>
                  <a:gd name="connsiteX3" fmla="*/ 989512 w 1558380"/>
                  <a:gd name="connsiteY3" fmla="*/ 1177271 h 1177271"/>
                  <a:gd name="connsiteX4" fmla="*/ 982196 w 1558380"/>
                  <a:gd name="connsiteY4" fmla="*/ 1173300 h 1177271"/>
                  <a:gd name="connsiteX5" fmla="*/ 779189 w 1558380"/>
                  <a:gd name="connsiteY5" fmla="*/ 1132315 h 1177271"/>
                  <a:gd name="connsiteX6" fmla="*/ 576182 w 1558380"/>
                  <a:gd name="connsiteY6" fmla="*/ 1173300 h 1177271"/>
                  <a:gd name="connsiteX7" fmla="*/ 568869 w 1558380"/>
                  <a:gd name="connsiteY7" fmla="*/ 1177270 h 1177271"/>
                  <a:gd name="connsiteX8" fmla="*/ 0 w 1558380"/>
                  <a:gd name="connsiteY8" fmla="*/ 191961 h 1177271"/>
                  <a:gd name="connsiteX9" fmla="*/ 129813 w 1558380"/>
                  <a:gd name="connsiteY9" fmla="*/ 129968 h 1177271"/>
                  <a:gd name="connsiteX10" fmla="*/ 779189 w 1558380"/>
                  <a:gd name="connsiteY10" fmla="*/ 0 h 11772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558380" h="1177271">
                    <a:moveTo>
                      <a:pt x="779189" y="0"/>
                    </a:moveTo>
                    <a:cubicBezTo>
                      <a:pt x="1009533" y="0"/>
                      <a:pt x="1228975" y="46279"/>
                      <a:pt x="1428566" y="129968"/>
                    </a:cubicBezTo>
                    <a:lnTo>
                      <a:pt x="1558380" y="191961"/>
                    </a:lnTo>
                    <a:lnTo>
                      <a:pt x="989512" y="1177271"/>
                    </a:lnTo>
                    <a:lnTo>
                      <a:pt x="982196" y="1173300"/>
                    </a:lnTo>
                    <a:cubicBezTo>
                      <a:pt x="919800" y="1146909"/>
                      <a:pt x="851199" y="1132315"/>
                      <a:pt x="779189" y="1132315"/>
                    </a:cubicBezTo>
                    <a:cubicBezTo>
                      <a:pt x="707179" y="1132315"/>
                      <a:pt x="638578" y="1146909"/>
                      <a:pt x="576182" y="1173300"/>
                    </a:cubicBezTo>
                    <a:lnTo>
                      <a:pt x="568869" y="1177270"/>
                    </a:lnTo>
                    <a:lnTo>
                      <a:pt x="0" y="191961"/>
                    </a:lnTo>
                    <a:lnTo>
                      <a:pt x="129813" y="129968"/>
                    </a:lnTo>
                    <a:cubicBezTo>
                      <a:pt x="329405" y="46279"/>
                      <a:pt x="548846" y="0"/>
                      <a:pt x="77918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8" name="Group 127">
              <a:extLst>
                <a:ext uri="{FF2B5EF4-FFF2-40B4-BE49-F238E27FC236}">
                  <a16:creationId xmlns:a16="http://schemas.microsoft.com/office/drawing/2014/main" id="{D81D70D0-70F9-2AFD-40E8-3B3DB036825E}"/>
                </a:ext>
              </a:extLst>
            </p:cNvPr>
            <p:cNvGrpSpPr/>
            <p:nvPr/>
          </p:nvGrpSpPr>
          <p:grpSpPr>
            <a:xfrm>
              <a:off x="6477254" y="2638045"/>
              <a:ext cx="3612665" cy="3543451"/>
              <a:chOff x="2428995" y="2462463"/>
              <a:chExt cx="3612665" cy="3543451"/>
            </a:xfrm>
            <a:grpFill/>
          </p:grpSpPr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09F0E848-B427-3837-54DF-9977F2F87D02}"/>
                  </a:ext>
                </a:extLst>
              </p:cNvPr>
              <p:cNvSpPr/>
              <p:nvPr/>
            </p:nvSpPr>
            <p:spPr>
              <a:xfrm rot="7200000">
                <a:off x="2433689" y="3919174"/>
                <a:ext cx="1348704" cy="1358092"/>
              </a:xfrm>
              <a:custGeom>
                <a:avLst/>
                <a:gdLst>
                  <a:gd name="connsiteX0" fmla="*/ 574779 w 1348704"/>
                  <a:gd name="connsiteY0" fmla="*/ 1358092 h 1358092"/>
                  <a:gd name="connsiteX1" fmla="*/ 0 w 1348704"/>
                  <a:gd name="connsiteY1" fmla="*/ 362545 h 1358092"/>
                  <a:gd name="connsiteX2" fmla="*/ 39936 w 1348704"/>
                  <a:gd name="connsiteY2" fmla="*/ 333789 h 1358092"/>
                  <a:gd name="connsiteX3" fmla="*/ 197206 w 1348704"/>
                  <a:gd name="connsiteY3" fmla="*/ 78838 h 1358092"/>
                  <a:gd name="connsiteX4" fmla="*/ 210435 w 1348704"/>
                  <a:gd name="connsiteY4" fmla="*/ 0 h 1358092"/>
                  <a:gd name="connsiteX5" fmla="*/ 1348704 w 1348704"/>
                  <a:gd name="connsiteY5" fmla="*/ 0 h 1358092"/>
                  <a:gd name="connsiteX6" fmla="*/ 1347485 w 1348704"/>
                  <a:gd name="connsiteY6" fmla="*/ 65947 h 1358092"/>
                  <a:gd name="connsiteX7" fmla="*/ 669720 w 1348704"/>
                  <a:gd name="connsiteY7" fmla="*/ 1296634 h 1358092"/>
                  <a:gd name="connsiteX8" fmla="*/ 574779 w 1348704"/>
                  <a:gd name="connsiteY8" fmla="*/ 1358092 h 13580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48704" h="1358092">
                    <a:moveTo>
                      <a:pt x="574779" y="1358092"/>
                    </a:moveTo>
                    <a:lnTo>
                      <a:pt x="0" y="362545"/>
                    </a:lnTo>
                    <a:lnTo>
                      <a:pt x="39936" y="333789"/>
                    </a:lnTo>
                    <a:cubicBezTo>
                      <a:pt x="117722" y="264813"/>
                      <a:pt x="171297" y="175532"/>
                      <a:pt x="197206" y="78838"/>
                    </a:cubicBezTo>
                    <a:lnTo>
                      <a:pt x="210435" y="0"/>
                    </a:lnTo>
                    <a:lnTo>
                      <a:pt x="1348704" y="0"/>
                    </a:lnTo>
                    <a:lnTo>
                      <a:pt x="1347485" y="65947"/>
                    </a:lnTo>
                    <a:cubicBezTo>
                      <a:pt x="1315529" y="545576"/>
                      <a:pt x="1077431" y="1002052"/>
                      <a:pt x="669720" y="1296634"/>
                    </a:cubicBezTo>
                    <a:lnTo>
                      <a:pt x="574779" y="135809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4D515E47-F383-65FE-F53F-0DC390E0CB2D}"/>
                  </a:ext>
                </a:extLst>
              </p:cNvPr>
              <p:cNvSpPr/>
              <p:nvPr/>
            </p:nvSpPr>
            <p:spPr>
              <a:xfrm rot="7200000">
                <a:off x="4688793" y="2954910"/>
                <a:ext cx="1347644" cy="1358091"/>
              </a:xfrm>
              <a:custGeom>
                <a:avLst/>
                <a:gdLst>
                  <a:gd name="connsiteX0" fmla="*/ 0 w 1347644"/>
                  <a:gd name="connsiteY0" fmla="*/ 1358090 h 1358091"/>
                  <a:gd name="connsiteX1" fmla="*/ 1219 w 1347644"/>
                  <a:gd name="connsiteY1" fmla="*/ 1292145 h 1358091"/>
                  <a:gd name="connsiteX2" fmla="*/ 678984 w 1347644"/>
                  <a:gd name="connsiteY2" fmla="*/ 61457 h 1358091"/>
                  <a:gd name="connsiteX3" fmla="*/ 773925 w 1347644"/>
                  <a:gd name="connsiteY3" fmla="*/ 0 h 1358091"/>
                  <a:gd name="connsiteX4" fmla="*/ 1347644 w 1347644"/>
                  <a:gd name="connsiteY4" fmla="*/ 993714 h 1358091"/>
                  <a:gd name="connsiteX5" fmla="*/ 1339069 w 1347644"/>
                  <a:gd name="connsiteY5" fmla="*/ 999413 h 1358091"/>
                  <a:gd name="connsiteX6" fmla="*/ 1158553 w 1347644"/>
                  <a:gd name="connsiteY6" fmla="*/ 1255242 h 1358091"/>
                  <a:gd name="connsiteX7" fmla="*/ 1138762 w 1347644"/>
                  <a:gd name="connsiteY7" fmla="*/ 1358091 h 1358091"/>
                  <a:gd name="connsiteX8" fmla="*/ 0 w 1347644"/>
                  <a:gd name="connsiteY8" fmla="*/ 1358090 h 13580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47644" h="1358091">
                    <a:moveTo>
                      <a:pt x="0" y="1358090"/>
                    </a:moveTo>
                    <a:lnTo>
                      <a:pt x="1219" y="1292145"/>
                    </a:lnTo>
                    <a:cubicBezTo>
                      <a:pt x="33175" y="812515"/>
                      <a:pt x="271273" y="356039"/>
                      <a:pt x="678984" y="61457"/>
                    </a:cubicBezTo>
                    <a:lnTo>
                      <a:pt x="773925" y="0"/>
                    </a:lnTo>
                    <a:lnTo>
                      <a:pt x="1347644" y="993714"/>
                    </a:lnTo>
                    <a:lnTo>
                      <a:pt x="1339069" y="999413"/>
                    </a:lnTo>
                    <a:cubicBezTo>
                      <a:pt x="1251792" y="1065765"/>
                      <a:pt x="1190319" y="1155899"/>
                      <a:pt x="1158553" y="1255242"/>
                    </a:cubicBezTo>
                    <a:lnTo>
                      <a:pt x="1138762" y="1358091"/>
                    </a:lnTo>
                    <a:lnTo>
                      <a:pt x="0" y="135809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id="{B55A9140-7107-A44D-D473-8584605CD2C3}"/>
                  </a:ext>
                </a:extLst>
              </p:cNvPr>
              <p:cNvSpPr/>
              <p:nvPr/>
            </p:nvSpPr>
            <p:spPr>
              <a:xfrm rot="7200000">
                <a:off x="4381720" y="4054408"/>
                <a:ext cx="1563104" cy="1189599"/>
              </a:xfrm>
              <a:custGeom>
                <a:avLst/>
                <a:gdLst>
                  <a:gd name="connsiteX0" fmla="*/ 573720 w 1563104"/>
                  <a:gd name="connsiteY0" fmla="*/ 1188310 h 1189599"/>
                  <a:gd name="connsiteX1" fmla="*/ 0 w 1563104"/>
                  <a:gd name="connsiteY1" fmla="*/ 194597 h 1189599"/>
                  <a:gd name="connsiteX2" fmla="*/ 100694 w 1563104"/>
                  <a:gd name="connsiteY2" fmla="*/ 143104 h 1189599"/>
                  <a:gd name="connsiteX3" fmla="*/ 1505383 w 1563104"/>
                  <a:gd name="connsiteY3" fmla="*/ 171485 h 1189599"/>
                  <a:gd name="connsiteX4" fmla="*/ 1563104 w 1563104"/>
                  <a:gd name="connsiteY4" fmla="*/ 203404 h 1189599"/>
                  <a:gd name="connsiteX5" fmla="*/ 993723 w 1563104"/>
                  <a:gd name="connsiteY5" fmla="*/ 1189599 h 1189599"/>
                  <a:gd name="connsiteX6" fmla="*/ 894760 w 1563104"/>
                  <a:gd name="connsiteY6" fmla="*/ 1155315 h 1189599"/>
                  <a:gd name="connsiteX7" fmla="*/ 582947 w 1563104"/>
                  <a:gd name="connsiteY7" fmla="*/ 1183732 h 1189599"/>
                  <a:gd name="connsiteX8" fmla="*/ 573720 w 1563104"/>
                  <a:gd name="connsiteY8" fmla="*/ 1188310 h 1189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63104" h="1189599">
                    <a:moveTo>
                      <a:pt x="573720" y="1188310"/>
                    </a:moveTo>
                    <a:lnTo>
                      <a:pt x="0" y="194597"/>
                    </a:lnTo>
                    <a:lnTo>
                      <a:pt x="100694" y="143104"/>
                    </a:lnTo>
                    <a:cubicBezTo>
                      <a:pt x="559666" y="-62693"/>
                      <a:pt x="1074034" y="-40654"/>
                      <a:pt x="1505383" y="171485"/>
                    </a:cubicBezTo>
                    <a:lnTo>
                      <a:pt x="1563104" y="203404"/>
                    </a:lnTo>
                    <a:lnTo>
                      <a:pt x="993723" y="1189599"/>
                    </a:lnTo>
                    <a:lnTo>
                      <a:pt x="894760" y="1155315"/>
                    </a:lnTo>
                    <a:cubicBezTo>
                      <a:pt x="792844" y="1133154"/>
                      <a:pt x="684049" y="1141325"/>
                      <a:pt x="582947" y="1183732"/>
                    </a:cubicBezTo>
                    <a:lnTo>
                      <a:pt x="573720" y="118831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3" name="Freeform: Shape 132">
                <a:extLst>
                  <a:ext uri="{FF2B5EF4-FFF2-40B4-BE49-F238E27FC236}">
                    <a16:creationId xmlns:a16="http://schemas.microsoft.com/office/drawing/2014/main" id="{2FD7A85A-4CED-887B-3873-275CCCE28CF9}"/>
                  </a:ext>
                </a:extLst>
              </p:cNvPr>
              <p:cNvSpPr/>
              <p:nvPr/>
            </p:nvSpPr>
            <p:spPr>
              <a:xfrm rot="7200000">
                <a:off x="3703383" y="4657084"/>
                <a:ext cx="1348061" cy="1349600"/>
              </a:xfrm>
              <a:custGeom>
                <a:avLst/>
                <a:gdLst>
                  <a:gd name="connsiteX0" fmla="*/ 210087 w 1348061"/>
                  <a:gd name="connsiteY0" fmla="*/ 1349600 h 1349600"/>
                  <a:gd name="connsiteX1" fmla="*/ 201336 w 1348061"/>
                  <a:gd name="connsiteY1" fmla="*/ 1291013 h 1349600"/>
                  <a:gd name="connsiteX2" fmla="*/ 144097 w 1348061"/>
                  <a:gd name="connsiteY2" fmla="*/ 1144978 h 1349600"/>
                  <a:gd name="connsiteX3" fmla="*/ 7099 w 1348061"/>
                  <a:gd name="connsiteY3" fmla="*/ 989661 h 1349600"/>
                  <a:gd name="connsiteX4" fmla="*/ 0 w 1348061"/>
                  <a:gd name="connsiteY4" fmla="*/ 985309 h 1349600"/>
                  <a:gd name="connsiteX5" fmla="*/ 568868 w 1348061"/>
                  <a:gd name="connsiteY5" fmla="*/ 0 h 1349600"/>
                  <a:gd name="connsiteX6" fmla="*/ 687463 w 1348061"/>
                  <a:gd name="connsiteY6" fmla="*/ 81428 h 1349600"/>
                  <a:gd name="connsiteX7" fmla="*/ 1124707 w 1348061"/>
                  <a:gd name="connsiteY7" fmla="*/ 578821 h 1349600"/>
                  <a:gd name="connsiteX8" fmla="*/ 1336840 w 1348061"/>
                  <a:gd name="connsiteY8" fmla="*/ 1206181 h 1349600"/>
                  <a:gd name="connsiteX9" fmla="*/ 1348061 w 1348061"/>
                  <a:gd name="connsiteY9" fmla="*/ 1349600 h 1349600"/>
                  <a:gd name="connsiteX10" fmla="*/ 210087 w 1348061"/>
                  <a:gd name="connsiteY10" fmla="*/ 1349600 h 1349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48061" h="1349600">
                    <a:moveTo>
                      <a:pt x="210087" y="1349600"/>
                    </a:moveTo>
                    <a:lnTo>
                      <a:pt x="201336" y="1291013"/>
                    </a:lnTo>
                    <a:cubicBezTo>
                      <a:pt x="190036" y="1240965"/>
                      <a:pt x="171100" y="1191749"/>
                      <a:pt x="144097" y="1144978"/>
                    </a:cubicBezTo>
                    <a:cubicBezTo>
                      <a:pt x="108092" y="1082615"/>
                      <a:pt x="61153" y="1030502"/>
                      <a:pt x="7099" y="989661"/>
                    </a:cubicBezTo>
                    <a:lnTo>
                      <a:pt x="0" y="985309"/>
                    </a:lnTo>
                    <a:lnTo>
                      <a:pt x="568868" y="0"/>
                    </a:lnTo>
                    <a:lnTo>
                      <a:pt x="687463" y="81428"/>
                    </a:lnTo>
                    <a:cubicBezTo>
                      <a:pt x="859737" y="212434"/>
                      <a:pt x="1009535" y="379337"/>
                      <a:pt x="1124707" y="578821"/>
                    </a:cubicBezTo>
                    <a:cubicBezTo>
                      <a:pt x="1239879" y="778304"/>
                      <a:pt x="1309521" y="991485"/>
                      <a:pt x="1336840" y="1206181"/>
                    </a:cubicBezTo>
                    <a:lnTo>
                      <a:pt x="1348061" y="1349600"/>
                    </a:lnTo>
                    <a:lnTo>
                      <a:pt x="210087" y="134960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712ADCDD-7196-5F93-3462-BF0B54D707E2}"/>
                  </a:ext>
                </a:extLst>
              </p:cNvPr>
              <p:cNvSpPr/>
              <p:nvPr/>
            </p:nvSpPr>
            <p:spPr>
              <a:xfrm>
                <a:off x="3456006" y="2462463"/>
                <a:ext cx="1558380" cy="1177271"/>
              </a:xfrm>
              <a:custGeom>
                <a:avLst/>
                <a:gdLst>
                  <a:gd name="connsiteX0" fmla="*/ 779189 w 1558380"/>
                  <a:gd name="connsiteY0" fmla="*/ 0 h 1177271"/>
                  <a:gd name="connsiteX1" fmla="*/ 1428566 w 1558380"/>
                  <a:gd name="connsiteY1" fmla="*/ 129968 h 1177271"/>
                  <a:gd name="connsiteX2" fmla="*/ 1558380 w 1558380"/>
                  <a:gd name="connsiteY2" fmla="*/ 191961 h 1177271"/>
                  <a:gd name="connsiteX3" fmla="*/ 989512 w 1558380"/>
                  <a:gd name="connsiteY3" fmla="*/ 1177271 h 1177271"/>
                  <a:gd name="connsiteX4" fmla="*/ 982196 w 1558380"/>
                  <a:gd name="connsiteY4" fmla="*/ 1173300 h 1177271"/>
                  <a:gd name="connsiteX5" fmla="*/ 779189 w 1558380"/>
                  <a:gd name="connsiteY5" fmla="*/ 1132315 h 1177271"/>
                  <a:gd name="connsiteX6" fmla="*/ 576182 w 1558380"/>
                  <a:gd name="connsiteY6" fmla="*/ 1173300 h 1177271"/>
                  <a:gd name="connsiteX7" fmla="*/ 568869 w 1558380"/>
                  <a:gd name="connsiteY7" fmla="*/ 1177270 h 1177271"/>
                  <a:gd name="connsiteX8" fmla="*/ 0 w 1558380"/>
                  <a:gd name="connsiteY8" fmla="*/ 191961 h 1177271"/>
                  <a:gd name="connsiteX9" fmla="*/ 129813 w 1558380"/>
                  <a:gd name="connsiteY9" fmla="*/ 129968 h 1177271"/>
                  <a:gd name="connsiteX10" fmla="*/ 779189 w 1558380"/>
                  <a:gd name="connsiteY10" fmla="*/ 0 h 11772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558380" h="1177271">
                    <a:moveTo>
                      <a:pt x="779189" y="0"/>
                    </a:moveTo>
                    <a:cubicBezTo>
                      <a:pt x="1009533" y="0"/>
                      <a:pt x="1228975" y="46279"/>
                      <a:pt x="1428566" y="129968"/>
                    </a:cubicBezTo>
                    <a:lnTo>
                      <a:pt x="1558380" y="191961"/>
                    </a:lnTo>
                    <a:lnTo>
                      <a:pt x="989512" y="1177271"/>
                    </a:lnTo>
                    <a:lnTo>
                      <a:pt x="982196" y="1173300"/>
                    </a:lnTo>
                    <a:cubicBezTo>
                      <a:pt x="919800" y="1146909"/>
                      <a:pt x="851199" y="1132315"/>
                      <a:pt x="779189" y="1132315"/>
                    </a:cubicBezTo>
                    <a:cubicBezTo>
                      <a:pt x="707179" y="1132315"/>
                      <a:pt x="638578" y="1146909"/>
                      <a:pt x="576182" y="1173300"/>
                    </a:cubicBezTo>
                    <a:lnTo>
                      <a:pt x="568869" y="1177270"/>
                    </a:lnTo>
                    <a:lnTo>
                      <a:pt x="0" y="191961"/>
                    </a:lnTo>
                    <a:lnTo>
                      <a:pt x="129813" y="129968"/>
                    </a:lnTo>
                    <a:cubicBezTo>
                      <a:pt x="329405" y="46279"/>
                      <a:pt x="548846" y="0"/>
                      <a:pt x="77918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36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663DAC56-EAC3-4E7E-BAC3-AF3E592A9B2A}"/>
              </a:ext>
            </a:extLst>
          </p:cNvPr>
          <p:cNvSpPr txBox="1"/>
          <p:nvPr/>
        </p:nvSpPr>
        <p:spPr>
          <a:xfrm>
            <a:off x="2443988" y="3366232"/>
            <a:ext cx="935556" cy="7489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01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Donec gravida mi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auctor, auctor, sed Just Free Slide .com</a:t>
            </a:r>
          </a:p>
        </p:txBody>
      </p:sp>
      <p:sp>
        <p:nvSpPr>
          <p:cNvPr id="137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7317A772-A8A4-66AE-6177-412AA17C617B}"/>
              </a:ext>
            </a:extLst>
          </p:cNvPr>
          <p:cNvSpPr txBox="1"/>
          <p:nvPr/>
        </p:nvSpPr>
        <p:spPr>
          <a:xfrm>
            <a:off x="2495282" y="4468371"/>
            <a:ext cx="832967" cy="7489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02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Donec gravida mi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auctor, Just Free Slide .com</a:t>
            </a:r>
          </a:p>
        </p:txBody>
      </p:sp>
      <p:sp>
        <p:nvSpPr>
          <p:cNvPr id="138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C1A22EF7-0774-1FC2-DADC-5955CD8CA36C}"/>
              </a:ext>
            </a:extLst>
          </p:cNvPr>
          <p:cNvSpPr txBox="1"/>
          <p:nvPr/>
        </p:nvSpPr>
        <p:spPr>
          <a:xfrm>
            <a:off x="6861455" y="4532292"/>
            <a:ext cx="832967" cy="7489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08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Donec gravida mi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auctor, Just Free Slide .com</a:t>
            </a:r>
          </a:p>
        </p:txBody>
      </p:sp>
      <p:sp>
        <p:nvSpPr>
          <p:cNvPr id="139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9342614E-8CCF-5FBE-DA98-A7743574775E}"/>
              </a:ext>
            </a:extLst>
          </p:cNvPr>
          <p:cNvSpPr txBox="1"/>
          <p:nvPr/>
        </p:nvSpPr>
        <p:spPr>
          <a:xfrm>
            <a:off x="6707784" y="3399438"/>
            <a:ext cx="832967" cy="7489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07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Donec gravida mi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auctor, Just Free Slide .com</a:t>
            </a:r>
          </a:p>
        </p:txBody>
      </p:sp>
      <p:sp>
        <p:nvSpPr>
          <p:cNvPr id="141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787937C1-F724-E53E-F7DF-BF02A7ED6ABF}"/>
              </a:ext>
            </a:extLst>
          </p:cNvPr>
          <p:cNvSpPr txBox="1"/>
          <p:nvPr/>
        </p:nvSpPr>
        <p:spPr>
          <a:xfrm>
            <a:off x="7894621" y="5050111"/>
            <a:ext cx="832967" cy="7489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09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Donec gravida mi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auctor, Just Free Slide .com</a:t>
            </a:r>
          </a:p>
        </p:txBody>
      </p:sp>
      <p:sp>
        <p:nvSpPr>
          <p:cNvPr id="142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66515F7E-EE65-1DF3-3D05-09404122970B}"/>
              </a:ext>
            </a:extLst>
          </p:cNvPr>
          <p:cNvSpPr txBox="1"/>
          <p:nvPr/>
        </p:nvSpPr>
        <p:spPr>
          <a:xfrm>
            <a:off x="8789549" y="4532293"/>
            <a:ext cx="832967" cy="7489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chemeClr val="bg1"/>
                </a:solidFill>
              </a:rPr>
              <a:t>10</a:t>
            </a:r>
            <a:endParaRPr lang="en-US" sz="1400" b="1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Donec gravida mi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auctor, Just Free Slide .com</a:t>
            </a:r>
          </a:p>
        </p:txBody>
      </p:sp>
      <p:sp>
        <p:nvSpPr>
          <p:cNvPr id="150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A46B245C-7216-1374-041E-5BE699D5019A}"/>
              </a:ext>
            </a:extLst>
          </p:cNvPr>
          <p:cNvSpPr txBox="1"/>
          <p:nvPr/>
        </p:nvSpPr>
        <p:spPr>
          <a:xfrm>
            <a:off x="5684596" y="2744548"/>
            <a:ext cx="832967" cy="7489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06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Donec gravida mi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auctor, Just Free Slide .com</a:t>
            </a:r>
          </a:p>
        </p:txBody>
      </p:sp>
      <p:sp>
        <p:nvSpPr>
          <p:cNvPr id="165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D6BE9057-CD76-5102-D49B-A1DDA50611AF}"/>
              </a:ext>
            </a:extLst>
          </p:cNvPr>
          <p:cNvSpPr txBox="1"/>
          <p:nvPr/>
        </p:nvSpPr>
        <p:spPr>
          <a:xfrm>
            <a:off x="8793109" y="3435075"/>
            <a:ext cx="832967" cy="7489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11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Donec gravida mi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auctor, Just Free Slide .com</a:t>
            </a:r>
          </a:p>
        </p:txBody>
      </p:sp>
      <p:sp>
        <p:nvSpPr>
          <p:cNvPr id="166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6D7BCB55-9DF9-23A8-60CD-4733BE95052F}"/>
              </a:ext>
            </a:extLst>
          </p:cNvPr>
          <p:cNvSpPr txBox="1"/>
          <p:nvPr/>
        </p:nvSpPr>
        <p:spPr>
          <a:xfrm>
            <a:off x="7866971" y="2791408"/>
            <a:ext cx="832967" cy="7489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12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Donec gravida mi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auctor, Just Free Slide .com</a:t>
            </a:r>
          </a:p>
        </p:txBody>
      </p:sp>
      <p:sp>
        <p:nvSpPr>
          <p:cNvPr id="167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6123096C-4937-4311-677C-A2AC1AFC8DD4}"/>
              </a:ext>
            </a:extLst>
          </p:cNvPr>
          <p:cNvSpPr txBox="1"/>
          <p:nvPr/>
        </p:nvSpPr>
        <p:spPr>
          <a:xfrm>
            <a:off x="4675732" y="3340891"/>
            <a:ext cx="832967" cy="7489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05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Donec gravida mi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auctor, Just Free Slide .com</a:t>
            </a:r>
          </a:p>
        </p:txBody>
      </p:sp>
      <p:sp>
        <p:nvSpPr>
          <p:cNvPr id="168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60EC43B3-5D33-60AF-F1AD-F2793390440E}"/>
              </a:ext>
            </a:extLst>
          </p:cNvPr>
          <p:cNvSpPr txBox="1"/>
          <p:nvPr/>
        </p:nvSpPr>
        <p:spPr>
          <a:xfrm>
            <a:off x="4581597" y="4534361"/>
            <a:ext cx="832967" cy="7489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04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Donec gravida mi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auctor, Just Free Slide .com</a:t>
            </a:r>
          </a:p>
        </p:txBody>
      </p:sp>
      <p:sp>
        <p:nvSpPr>
          <p:cNvPr id="169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0D4AAAF6-6942-EC69-A5F9-BF742334E3D5}"/>
              </a:ext>
            </a:extLst>
          </p:cNvPr>
          <p:cNvSpPr txBox="1"/>
          <p:nvPr/>
        </p:nvSpPr>
        <p:spPr>
          <a:xfrm>
            <a:off x="3548431" y="5079973"/>
            <a:ext cx="832967" cy="7489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03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Donec gravida mi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auctor, Just Free Slide .com</a:t>
            </a: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C3D623B3-ACE0-CB15-C199-0CACCC426AE1}"/>
              </a:ext>
            </a:extLst>
          </p:cNvPr>
          <p:cNvSpPr txBox="1"/>
          <p:nvPr/>
        </p:nvSpPr>
        <p:spPr>
          <a:xfrm>
            <a:off x="5370410" y="4454761"/>
            <a:ext cx="1466537" cy="1046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12</a:t>
            </a:r>
          </a:p>
          <a:p>
            <a:pPr algn="ctr"/>
            <a:r>
              <a:rPr lang="en-US" sz="16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OPTIONS</a:t>
            </a:r>
          </a:p>
          <a:p>
            <a:pPr algn="ctr"/>
            <a:r>
              <a:rPr lang="en-US" sz="1400" dirty="0">
                <a:solidFill>
                  <a:schemeClr val="accent6"/>
                </a:solidFill>
                <a:cs typeface="+mn-ea"/>
                <a:sym typeface="+mn-lt"/>
              </a:rPr>
              <a:t>INFOGRAPHIC</a:t>
            </a:r>
            <a:endParaRPr lang="en-US" sz="14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1316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" name="Group 162">
            <a:extLst>
              <a:ext uri="{FF2B5EF4-FFF2-40B4-BE49-F238E27FC236}">
                <a16:creationId xmlns:a16="http://schemas.microsoft.com/office/drawing/2014/main" id="{3F0B8599-949E-EFDA-A5F5-F6EC0DB6AA08}"/>
              </a:ext>
            </a:extLst>
          </p:cNvPr>
          <p:cNvGrpSpPr/>
          <p:nvPr/>
        </p:nvGrpSpPr>
        <p:grpSpPr>
          <a:xfrm>
            <a:off x="3940720" y="1834292"/>
            <a:ext cx="4324085" cy="4324086"/>
            <a:chOff x="3851369" y="2191090"/>
            <a:chExt cx="4766448" cy="4766449"/>
          </a:xfrm>
        </p:grpSpPr>
        <p:grpSp>
          <p:nvGrpSpPr>
            <p:cNvPr id="162" name="Group 161">
              <a:extLst>
                <a:ext uri="{FF2B5EF4-FFF2-40B4-BE49-F238E27FC236}">
                  <a16:creationId xmlns:a16="http://schemas.microsoft.com/office/drawing/2014/main" id="{0BFE3398-AF14-4FF3-A50B-A23DCFD2C6AC}"/>
                </a:ext>
              </a:extLst>
            </p:cNvPr>
            <p:cNvGrpSpPr/>
            <p:nvPr/>
          </p:nvGrpSpPr>
          <p:grpSpPr>
            <a:xfrm>
              <a:off x="3851369" y="2191090"/>
              <a:ext cx="4766448" cy="4766449"/>
              <a:chOff x="3851369" y="2191090"/>
              <a:chExt cx="4766448" cy="4766449"/>
            </a:xfrm>
          </p:grpSpPr>
          <p:cxnSp>
            <p:nvCxnSpPr>
              <p:cNvPr id="148" name="Straight Connector 147">
                <a:extLst>
                  <a:ext uri="{FF2B5EF4-FFF2-40B4-BE49-F238E27FC236}">
                    <a16:creationId xmlns:a16="http://schemas.microsoft.com/office/drawing/2014/main" id="{CC469B5E-AAB6-9090-177F-53D3847A7225}"/>
                  </a:ext>
                </a:extLst>
              </p:cNvPr>
              <p:cNvCxnSpPr>
                <a:cxnSpLocks/>
              </p:cNvCxnSpPr>
              <p:nvPr/>
            </p:nvCxnSpPr>
            <p:spPr>
              <a:xfrm rot="895370" flipV="1">
                <a:off x="6669331" y="2191090"/>
                <a:ext cx="15419" cy="1446095"/>
              </a:xfrm>
              <a:prstGeom prst="line">
                <a:avLst/>
              </a:prstGeom>
              <a:ln cap="rnd">
                <a:gradFill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80000">
                      <a:srgbClr val="7F7F7F">
                        <a:alpha val="20000"/>
                      </a:srgbClr>
                    </a:gs>
                    <a:gs pos="100000">
                      <a:schemeClr val="tx1">
                        <a:lumMod val="50000"/>
                        <a:lumOff val="50000"/>
                        <a:alpha val="0"/>
                      </a:schemeClr>
                    </a:gs>
                  </a:gsLst>
                  <a:lin ang="5400000" scaled="1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Straight Connector 148">
                <a:extLst>
                  <a:ext uri="{FF2B5EF4-FFF2-40B4-BE49-F238E27FC236}">
                    <a16:creationId xmlns:a16="http://schemas.microsoft.com/office/drawing/2014/main" id="{48217420-A56B-00A4-13B2-2AF7FFBFEA78}"/>
                  </a:ext>
                </a:extLst>
              </p:cNvPr>
              <p:cNvCxnSpPr>
                <a:cxnSpLocks/>
              </p:cNvCxnSpPr>
              <p:nvPr/>
            </p:nvCxnSpPr>
            <p:spPr>
              <a:xfrm rot="2695370" flipV="1">
                <a:off x="7440143" y="2634736"/>
                <a:ext cx="15419" cy="1446095"/>
              </a:xfrm>
              <a:prstGeom prst="line">
                <a:avLst/>
              </a:prstGeom>
              <a:ln cap="rnd">
                <a:gradFill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80000">
                      <a:srgbClr val="7F7F7F">
                        <a:alpha val="20000"/>
                      </a:srgbClr>
                    </a:gs>
                    <a:gs pos="100000">
                      <a:schemeClr val="tx1">
                        <a:lumMod val="50000"/>
                        <a:lumOff val="50000"/>
                        <a:alpha val="0"/>
                      </a:schemeClr>
                    </a:gs>
                  </a:gsLst>
                  <a:lin ang="5400000" scaled="1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Straight Connector 150">
                <a:extLst>
                  <a:ext uri="{FF2B5EF4-FFF2-40B4-BE49-F238E27FC236}">
                    <a16:creationId xmlns:a16="http://schemas.microsoft.com/office/drawing/2014/main" id="{2A20C77F-7AF0-DD38-9CCA-86410163B501}"/>
                  </a:ext>
                </a:extLst>
              </p:cNvPr>
              <p:cNvCxnSpPr>
                <a:cxnSpLocks/>
              </p:cNvCxnSpPr>
              <p:nvPr/>
            </p:nvCxnSpPr>
            <p:spPr>
              <a:xfrm rot="4495370" flipV="1">
                <a:off x="7885862" y="3404349"/>
                <a:ext cx="15419" cy="1446095"/>
              </a:xfrm>
              <a:prstGeom prst="line">
                <a:avLst/>
              </a:prstGeom>
              <a:ln cap="rnd">
                <a:gradFill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80000">
                      <a:srgbClr val="7F7F7F">
                        <a:alpha val="20000"/>
                      </a:srgbClr>
                    </a:gs>
                    <a:gs pos="100000">
                      <a:schemeClr val="tx1">
                        <a:lumMod val="50000"/>
                        <a:lumOff val="50000"/>
                        <a:alpha val="0"/>
                      </a:schemeClr>
                    </a:gs>
                  </a:gsLst>
                  <a:lin ang="5400000" scaled="1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" name="Straight Connector 151">
                <a:extLst>
                  <a:ext uri="{FF2B5EF4-FFF2-40B4-BE49-F238E27FC236}">
                    <a16:creationId xmlns:a16="http://schemas.microsoft.com/office/drawing/2014/main" id="{3D6D4CFD-6725-8BD7-15A9-1A1E31754D1E}"/>
                  </a:ext>
                </a:extLst>
              </p:cNvPr>
              <p:cNvCxnSpPr>
                <a:cxnSpLocks/>
              </p:cNvCxnSpPr>
              <p:nvPr/>
            </p:nvCxnSpPr>
            <p:spPr>
              <a:xfrm rot="6295370" flipV="1">
                <a:off x="7887060" y="4293714"/>
                <a:ext cx="15419" cy="1446095"/>
              </a:xfrm>
              <a:prstGeom prst="line">
                <a:avLst/>
              </a:prstGeom>
              <a:ln cap="rnd">
                <a:gradFill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80000">
                      <a:srgbClr val="7F7F7F">
                        <a:alpha val="20000"/>
                      </a:srgbClr>
                    </a:gs>
                    <a:gs pos="100000">
                      <a:schemeClr val="tx1">
                        <a:lumMod val="50000"/>
                        <a:lumOff val="50000"/>
                        <a:alpha val="0"/>
                      </a:schemeClr>
                    </a:gs>
                  </a:gsLst>
                  <a:lin ang="5400000" scaled="1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Straight Connector 152">
                <a:extLst>
                  <a:ext uri="{FF2B5EF4-FFF2-40B4-BE49-F238E27FC236}">
                    <a16:creationId xmlns:a16="http://schemas.microsoft.com/office/drawing/2014/main" id="{E23B6720-C3C1-B5AF-32D1-6E3D424DBC2D}"/>
                  </a:ext>
                </a:extLst>
              </p:cNvPr>
              <p:cNvCxnSpPr>
                <a:cxnSpLocks/>
              </p:cNvCxnSpPr>
              <p:nvPr/>
            </p:nvCxnSpPr>
            <p:spPr>
              <a:xfrm rot="8095370" flipV="1">
                <a:off x="7443415" y="5064526"/>
                <a:ext cx="15419" cy="1446095"/>
              </a:xfrm>
              <a:prstGeom prst="line">
                <a:avLst/>
              </a:prstGeom>
              <a:ln cap="rnd">
                <a:gradFill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80000">
                      <a:srgbClr val="7F7F7F">
                        <a:alpha val="20000"/>
                      </a:srgbClr>
                    </a:gs>
                    <a:gs pos="100000">
                      <a:schemeClr val="tx1">
                        <a:lumMod val="50000"/>
                        <a:lumOff val="50000"/>
                        <a:alpha val="0"/>
                      </a:schemeClr>
                    </a:gs>
                  </a:gsLst>
                  <a:lin ang="5400000" scaled="1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4" name="Straight Connector 153">
                <a:extLst>
                  <a:ext uri="{FF2B5EF4-FFF2-40B4-BE49-F238E27FC236}">
                    <a16:creationId xmlns:a16="http://schemas.microsoft.com/office/drawing/2014/main" id="{CC935A9A-6DD8-BBF9-0E0F-B9ECA393181C}"/>
                  </a:ext>
                </a:extLst>
              </p:cNvPr>
              <p:cNvCxnSpPr>
                <a:cxnSpLocks/>
              </p:cNvCxnSpPr>
              <p:nvPr/>
            </p:nvCxnSpPr>
            <p:spPr>
              <a:xfrm rot="9895370" flipV="1">
                <a:off x="6673802" y="5510245"/>
                <a:ext cx="15419" cy="1446095"/>
              </a:xfrm>
              <a:prstGeom prst="line">
                <a:avLst/>
              </a:prstGeom>
              <a:ln cap="rnd">
                <a:gradFill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80000">
                      <a:srgbClr val="7F7F7F">
                        <a:alpha val="20000"/>
                      </a:srgbClr>
                    </a:gs>
                    <a:gs pos="100000">
                      <a:schemeClr val="tx1">
                        <a:lumMod val="50000"/>
                        <a:lumOff val="50000"/>
                        <a:alpha val="0"/>
                      </a:schemeClr>
                    </a:gs>
                  </a:gsLst>
                  <a:lin ang="5400000" scaled="1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Straight Connector 154">
                <a:extLst>
                  <a:ext uri="{FF2B5EF4-FFF2-40B4-BE49-F238E27FC236}">
                    <a16:creationId xmlns:a16="http://schemas.microsoft.com/office/drawing/2014/main" id="{FEC0FBCD-D2EE-D7FB-5CDF-F4C89308EC79}"/>
                  </a:ext>
                </a:extLst>
              </p:cNvPr>
              <p:cNvCxnSpPr>
                <a:cxnSpLocks/>
              </p:cNvCxnSpPr>
              <p:nvPr/>
            </p:nvCxnSpPr>
            <p:spPr>
              <a:xfrm rot="11695370" flipV="1">
                <a:off x="5784437" y="5511444"/>
                <a:ext cx="15419" cy="1446095"/>
              </a:xfrm>
              <a:prstGeom prst="line">
                <a:avLst/>
              </a:prstGeom>
              <a:ln cap="rnd">
                <a:gradFill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80000">
                      <a:srgbClr val="7F7F7F">
                        <a:alpha val="20000"/>
                      </a:srgbClr>
                    </a:gs>
                    <a:gs pos="100000">
                      <a:schemeClr val="tx1">
                        <a:lumMod val="50000"/>
                        <a:lumOff val="50000"/>
                        <a:alpha val="0"/>
                      </a:schemeClr>
                    </a:gs>
                  </a:gsLst>
                  <a:lin ang="5400000" scaled="1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Straight Connector 155">
                <a:extLst>
                  <a:ext uri="{FF2B5EF4-FFF2-40B4-BE49-F238E27FC236}">
                    <a16:creationId xmlns:a16="http://schemas.microsoft.com/office/drawing/2014/main" id="{8D36FA73-2C30-C495-B831-7667C9A3F655}"/>
                  </a:ext>
                </a:extLst>
              </p:cNvPr>
              <p:cNvCxnSpPr>
                <a:cxnSpLocks/>
              </p:cNvCxnSpPr>
              <p:nvPr/>
            </p:nvCxnSpPr>
            <p:spPr>
              <a:xfrm rot="13495370" flipV="1">
                <a:off x="5013625" y="5067798"/>
                <a:ext cx="15419" cy="1446095"/>
              </a:xfrm>
              <a:prstGeom prst="line">
                <a:avLst/>
              </a:prstGeom>
              <a:ln cap="rnd">
                <a:gradFill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80000">
                      <a:srgbClr val="7F7F7F">
                        <a:alpha val="20000"/>
                      </a:srgbClr>
                    </a:gs>
                    <a:gs pos="100000">
                      <a:schemeClr val="tx1">
                        <a:lumMod val="50000"/>
                        <a:lumOff val="50000"/>
                        <a:alpha val="0"/>
                      </a:schemeClr>
                    </a:gs>
                  </a:gsLst>
                  <a:lin ang="5400000" scaled="1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7" name="Straight Connector 156">
                <a:extLst>
                  <a:ext uri="{FF2B5EF4-FFF2-40B4-BE49-F238E27FC236}">
                    <a16:creationId xmlns:a16="http://schemas.microsoft.com/office/drawing/2014/main" id="{0C3B9FD0-00EE-0921-5282-6DC907D0D9E8}"/>
                  </a:ext>
                </a:extLst>
              </p:cNvPr>
              <p:cNvCxnSpPr>
                <a:cxnSpLocks/>
              </p:cNvCxnSpPr>
              <p:nvPr/>
            </p:nvCxnSpPr>
            <p:spPr>
              <a:xfrm rot="15295370" flipV="1">
                <a:off x="4567906" y="4298185"/>
                <a:ext cx="15419" cy="1446095"/>
              </a:xfrm>
              <a:prstGeom prst="line">
                <a:avLst/>
              </a:prstGeom>
              <a:ln cap="rnd">
                <a:gradFill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80000">
                      <a:srgbClr val="7F7F7F">
                        <a:alpha val="20000"/>
                      </a:srgbClr>
                    </a:gs>
                    <a:gs pos="100000">
                      <a:schemeClr val="tx1">
                        <a:lumMod val="50000"/>
                        <a:lumOff val="50000"/>
                        <a:alpha val="0"/>
                      </a:schemeClr>
                    </a:gs>
                  </a:gsLst>
                  <a:lin ang="5400000" scaled="1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Straight Connector 157">
                <a:extLst>
                  <a:ext uri="{FF2B5EF4-FFF2-40B4-BE49-F238E27FC236}">
                    <a16:creationId xmlns:a16="http://schemas.microsoft.com/office/drawing/2014/main" id="{F908C417-095A-D7DB-D567-F7F18772D34F}"/>
                  </a:ext>
                </a:extLst>
              </p:cNvPr>
              <p:cNvCxnSpPr>
                <a:cxnSpLocks/>
              </p:cNvCxnSpPr>
              <p:nvPr/>
            </p:nvCxnSpPr>
            <p:spPr>
              <a:xfrm rot="17095370" flipV="1">
                <a:off x="4566707" y="3408820"/>
                <a:ext cx="15419" cy="1446095"/>
              </a:xfrm>
              <a:prstGeom prst="line">
                <a:avLst/>
              </a:prstGeom>
              <a:ln cap="rnd">
                <a:gradFill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80000">
                      <a:srgbClr val="7F7F7F">
                        <a:alpha val="20000"/>
                      </a:srgbClr>
                    </a:gs>
                    <a:gs pos="100000">
                      <a:schemeClr val="tx1">
                        <a:lumMod val="50000"/>
                        <a:lumOff val="50000"/>
                        <a:alpha val="0"/>
                      </a:schemeClr>
                    </a:gs>
                  </a:gsLst>
                  <a:lin ang="5400000" scaled="1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9" name="Straight Connector 158">
                <a:extLst>
                  <a:ext uri="{FF2B5EF4-FFF2-40B4-BE49-F238E27FC236}">
                    <a16:creationId xmlns:a16="http://schemas.microsoft.com/office/drawing/2014/main" id="{0B4DC02D-775B-DDF9-E07B-EC2215A0981F}"/>
                  </a:ext>
                </a:extLst>
              </p:cNvPr>
              <p:cNvCxnSpPr>
                <a:cxnSpLocks/>
              </p:cNvCxnSpPr>
              <p:nvPr/>
            </p:nvCxnSpPr>
            <p:spPr>
              <a:xfrm rot="18895370" flipV="1">
                <a:off x="5010353" y="2638008"/>
                <a:ext cx="15419" cy="1446095"/>
              </a:xfrm>
              <a:prstGeom prst="line">
                <a:avLst/>
              </a:prstGeom>
              <a:ln cap="rnd">
                <a:gradFill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80000">
                      <a:srgbClr val="7F7F7F">
                        <a:alpha val="20000"/>
                      </a:srgbClr>
                    </a:gs>
                    <a:gs pos="100000">
                      <a:schemeClr val="tx1">
                        <a:lumMod val="50000"/>
                        <a:lumOff val="50000"/>
                        <a:alpha val="0"/>
                      </a:schemeClr>
                    </a:gs>
                  </a:gsLst>
                  <a:lin ang="5400000" scaled="1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Straight Connector 159">
                <a:extLst>
                  <a:ext uri="{FF2B5EF4-FFF2-40B4-BE49-F238E27FC236}">
                    <a16:creationId xmlns:a16="http://schemas.microsoft.com/office/drawing/2014/main" id="{CDC41C64-DE80-46A3-B3E8-47B2CFE88869}"/>
                  </a:ext>
                </a:extLst>
              </p:cNvPr>
              <p:cNvCxnSpPr>
                <a:cxnSpLocks/>
              </p:cNvCxnSpPr>
              <p:nvPr/>
            </p:nvCxnSpPr>
            <p:spPr>
              <a:xfrm rot="20695370" flipV="1">
                <a:off x="5779966" y="2192289"/>
                <a:ext cx="15419" cy="1446095"/>
              </a:xfrm>
              <a:prstGeom prst="line">
                <a:avLst/>
              </a:prstGeom>
              <a:ln cap="rnd">
                <a:gradFill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80000">
                      <a:srgbClr val="7F7F7F">
                        <a:alpha val="20000"/>
                      </a:srgbClr>
                    </a:gs>
                    <a:gs pos="100000">
                      <a:schemeClr val="tx1">
                        <a:lumMod val="50000"/>
                        <a:lumOff val="50000"/>
                        <a:alpha val="0"/>
                      </a:schemeClr>
                    </a:gs>
                  </a:gsLst>
                  <a:lin ang="5400000" scaled="1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C0FCB7E3-7ED9-7068-5243-4301CA6113B5}"/>
                </a:ext>
              </a:extLst>
            </p:cNvPr>
            <p:cNvGrpSpPr/>
            <p:nvPr/>
          </p:nvGrpSpPr>
          <p:grpSpPr>
            <a:xfrm>
              <a:off x="4486778" y="2823914"/>
              <a:ext cx="3495631" cy="3500800"/>
              <a:chOff x="2958747" y="2169581"/>
              <a:chExt cx="4724589" cy="4731576"/>
            </a:xfrm>
            <a:solidFill>
              <a:schemeClr val="accent2"/>
            </a:solidFill>
          </p:grpSpPr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0BBC4685-2CDD-A321-9478-287F4B9C956E}"/>
                  </a:ext>
                </a:extLst>
              </p:cNvPr>
              <p:cNvSpPr>
                <a:spLocks/>
              </p:cNvSpPr>
              <p:nvPr/>
            </p:nvSpPr>
            <p:spPr bwMode="auto">
              <a:xfrm rot="20700000">
                <a:off x="6263383" y="4850058"/>
                <a:ext cx="1103865" cy="1102366"/>
              </a:xfrm>
              <a:custGeom>
                <a:avLst/>
                <a:gdLst>
                  <a:gd name="connsiteX0" fmla="*/ 488884 w 1103865"/>
                  <a:gd name="connsiteY0" fmla="*/ 0 h 1102366"/>
                  <a:gd name="connsiteX1" fmla="*/ 595186 w 1103865"/>
                  <a:gd name="connsiteY1" fmla="*/ 61395 h 1102366"/>
                  <a:gd name="connsiteX2" fmla="*/ 1086647 w 1103865"/>
                  <a:gd name="connsiteY2" fmla="*/ 345241 h 1102366"/>
                  <a:gd name="connsiteX3" fmla="*/ 1103865 w 1103865"/>
                  <a:gd name="connsiteY3" fmla="*/ 355186 h 1102366"/>
                  <a:gd name="connsiteX4" fmla="*/ 1002169 w 1103865"/>
                  <a:gd name="connsiteY4" fmla="*/ 1000031 h 1102366"/>
                  <a:gd name="connsiteX5" fmla="*/ 353265 w 1103865"/>
                  <a:gd name="connsiteY5" fmla="*/ 1102366 h 1102366"/>
                  <a:gd name="connsiteX6" fmla="*/ 309223 w 1103865"/>
                  <a:gd name="connsiteY6" fmla="*/ 1026244 h 1102366"/>
                  <a:gd name="connsiteX7" fmla="*/ 43397 w 1103865"/>
                  <a:gd name="connsiteY7" fmla="*/ 566790 h 1102366"/>
                  <a:gd name="connsiteX8" fmla="*/ 12480 w 1103865"/>
                  <a:gd name="connsiteY8" fmla="*/ 513354 h 1102366"/>
                  <a:gd name="connsiteX9" fmla="*/ 0 w 1103865"/>
                  <a:gd name="connsiteY9" fmla="*/ 488884 h 11023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03865" h="1102366">
                    <a:moveTo>
                      <a:pt x="488884" y="0"/>
                    </a:moveTo>
                    <a:lnTo>
                      <a:pt x="595186" y="61395"/>
                    </a:lnTo>
                    <a:cubicBezTo>
                      <a:pt x="741477" y="145886"/>
                      <a:pt x="904648" y="240127"/>
                      <a:pt x="1086647" y="345241"/>
                    </a:cubicBezTo>
                    <a:lnTo>
                      <a:pt x="1103865" y="355186"/>
                    </a:lnTo>
                    <a:lnTo>
                      <a:pt x="1002169" y="1000031"/>
                    </a:lnTo>
                    <a:lnTo>
                      <a:pt x="353265" y="1102366"/>
                    </a:lnTo>
                    <a:lnTo>
                      <a:pt x="309223" y="1026244"/>
                    </a:lnTo>
                    <a:cubicBezTo>
                      <a:pt x="235540" y="898891"/>
                      <a:pt x="147823" y="747279"/>
                      <a:pt x="43397" y="566790"/>
                    </a:cubicBezTo>
                    <a:lnTo>
                      <a:pt x="12480" y="513354"/>
                    </a:lnTo>
                    <a:lnTo>
                      <a:pt x="0" y="488884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8CE3F5D5-0C95-6C32-F7E5-81EFB54E4DC0}"/>
                  </a:ext>
                </a:extLst>
              </p:cNvPr>
              <p:cNvSpPr>
                <a:spLocks/>
              </p:cNvSpPr>
              <p:nvPr/>
            </p:nvSpPr>
            <p:spPr bwMode="auto">
              <a:xfrm rot="20700000">
                <a:off x="3900928" y="5481557"/>
                <a:ext cx="1104195" cy="1103748"/>
              </a:xfrm>
              <a:custGeom>
                <a:avLst/>
                <a:gdLst>
                  <a:gd name="connsiteX0" fmla="*/ 613864 w 1104195"/>
                  <a:gd name="connsiteY0" fmla="*/ 0 h 1103748"/>
                  <a:gd name="connsiteX1" fmla="*/ 1104195 w 1104195"/>
                  <a:gd name="connsiteY1" fmla="*/ 490331 h 1103748"/>
                  <a:gd name="connsiteX2" fmla="*/ 1104095 w 1104195"/>
                  <a:gd name="connsiteY2" fmla="*/ 490527 h 1103748"/>
                  <a:gd name="connsiteX3" fmla="*/ 1041263 w 1104195"/>
                  <a:gd name="connsiteY3" fmla="*/ 599498 h 1103748"/>
                  <a:gd name="connsiteX4" fmla="*/ 757653 w 1104195"/>
                  <a:gd name="connsiteY4" fmla="*/ 1091369 h 1103748"/>
                  <a:gd name="connsiteX5" fmla="*/ 750515 w 1104195"/>
                  <a:gd name="connsiteY5" fmla="*/ 1103748 h 1103748"/>
                  <a:gd name="connsiteX6" fmla="*/ 102025 w 1104195"/>
                  <a:gd name="connsiteY6" fmla="*/ 1001477 h 1103748"/>
                  <a:gd name="connsiteX7" fmla="*/ 0 w 1104195"/>
                  <a:gd name="connsiteY7" fmla="*/ 354541 h 1103748"/>
                  <a:gd name="connsiteX8" fmla="*/ 77218 w 1104195"/>
                  <a:gd name="connsiteY8" fmla="*/ 309943 h 1103748"/>
                  <a:gd name="connsiteX9" fmla="*/ 536290 w 1104195"/>
                  <a:gd name="connsiteY9" fmla="*/ 44803 h 11037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04195" h="1103748">
                    <a:moveTo>
                      <a:pt x="613864" y="0"/>
                    </a:moveTo>
                    <a:lnTo>
                      <a:pt x="1104195" y="490331"/>
                    </a:lnTo>
                    <a:lnTo>
                      <a:pt x="1104095" y="490527"/>
                    </a:lnTo>
                    <a:lnTo>
                      <a:pt x="1041263" y="599498"/>
                    </a:lnTo>
                    <a:cubicBezTo>
                      <a:pt x="956842" y="745912"/>
                      <a:pt x="862680" y="909219"/>
                      <a:pt x="757653" y="1091369"/>
                    </a:cubicBezTo>
                    <a:lnTo>
                      <a:pt x="750515" y="1103748"/>
                    </a:lnTo>
                    <a:lnTo>
                      <a:pt x="102025" y="1001477"/>
                    </a:lnTo>
                    <a:lnTo>
                      <a:pt x="0" y="354541"/>
                    </a:lnTo>
                    <a:lnTo>
                      <a:pt x="77218" y="309943"/>
                    </a:lnTo>
                    <a:cubicBezTo>
                      <a:pt x="204466" y="236450"/>
                      <a:pt x="355951" y="148959"/>
                      <a:pt x="536290" y="44803"/>
                    </a:cubicBez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7138800F-285B-F7EC-90D0-3957B23C8981}"/>
                  </a:ext>
                </a:extLst>
              </p:cNvPr>
              <p:cNvSpPr>
                <a:spLocks/>
              </p:cNvSpPr>
              <p:nvPr/>
            </p:nvSpPr>
            <p:spPr bwMode="auto">
              <a:xfrm rot="20700000">
                <a:off x="3224036" y="4965897"/>
                <a:ext cx="1123478" cy="1023336"/>
              </a:xfrm>
              <a:custGeom>
                <a:avLst/>
                <a:gdLst>
                  <a:gd name="connsiteX0" fmla="*/ 944284 w 1123478"/>
                  <a:gd name="connsiteY0" fmla="*/ 0 h 1023336"/>
                  <a:gd name="connsiteX1" fmla="*/ 1123478 w 1123478"/>
                  <a:gd name="connsiteY1" fmla="*/ 668759 h 1023336"/>
                  <a:gd name="connsiteX2" fmla="*/ 1112359 w 1123478"/>
                  <a:gd name="connsiteY2" fmla="*/ 675973 h 1023336"/>
                  <a:gd name="connsiteX3" fmla="*/ 1014707 w 1123478"/>
                  <a:gd name="connsiteY3" fmla="*/ 732351 h 1023336"/>
                  <a:gd name="connsiteX4" fmla="*/ 522999 w 1123478"/>
                  <a:gd name="connsiteY4" fmla="*/ 1016234 h 1023336"/>
                  <a:gd name="connsiteX5" fmla="*/ 510697 w 1123478"/>
                  <a:gd name="connsiteY5" fmla="*/ 1023336 h 1023336"/>
                  <a:gd name="connsiteX6" fmla="*/ 0 w 1123478"/>
                  <a:gd name="connsiteY6" fmla="*/ 610340 h 1023336"/>
                  <a:gd name="connsiteX7" fmla="*/ 234751 w 1123478"/>
                  <a:gd name="connsiteY7" fmla="*/ 0 h 1023336"/>
                  <a:gd name="connsiteX8" fmla="*/ 328485 w 1123478"/>
                  <a:gd name="connsiteY8" fmla="*/ 0 h 1023336"/>
                  <a:gd name="connsiteX9" fmla="*/ 857682 w 1123478"/>
                  <a:gd name="connsiteY9" fmla="*/ 0 h 10233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23478" h="1023336">
                    <a:moveTo>
                      <a:pt x="944284" y="0"/>
                    </a:moveTo>
                    <a:lnTo>
                      <a:pt x="1123478" y="668759"/>
                    </a:lnTo>
                    <a:lnTo>
                      <a:pt x="1112359" y="675973"/>
                    </a:lnTo>
                    <a:lnTo>
                      <a:pt x="1014707" y="732351"/>
                    </a:lnTo>
                    <a:cubicBezTo>
                      <a:pt x="868343" y="816853"/>
                      <a:pt x="705089" y="911106"/>
                      <a:pt x="522999" y="1016234"/>
                    </a:cubicBezTo>
                    <a:lnTo>
                      <a:pt x="510697" y="1023336"/>
                    </a:lnTo>
                    <a:lnTo>
                      <a:pt x="0" y="610340"/>
                    </a:lnTo>
                    <a:lnTo>
                      <a:pt x="234751" y="0"/>
                    </a:lnTo>
                    <a:lnTo>
                      <a:pt x="328485" y="0"/>
                    </a:lnTo>
                    <a:cubicBezTo>
                      <a:pt x="475170" y="0"/>
                      <a:pt x="649795" y="0"/>
                      <a:pt x="857682" y="0"/>
                    </a:cubicBezTo>
                    <a:close/>
                  </a:path>
                </a:pathLst>
              </a:cu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4EEF5EDA-63FA-0B30-6FAE-DDE72324755B}"/>
                  </a:ext>
                </a:extLst>
              </p:cNvPr>
              <p:cNvSpPr>
                <a:spLocks/>
              </p:cNvSpPr>
              <p:nvPr/>
            </p:nvSpPr>
            <p:spPr bwMode="auto">
              <a:xfrm rot="20700000">
                <a:off x="2958747" y="3974159"/>
                <a:ext cx="1123196" cy="1026705"/>
              </a:xfrm>
              <a:custGeom>
                <a:avLst/>
                <a:gdLst>
                  <a:gd name="connsiteX0" fmla="*/ 509986 w 1123196"/>
                  <a:gd name="connsiteY0" fmla="*/ 0 h 1026705"/>
                  <a:gd name="connsiteX1" fmla="*/ 686758 w 1123196"/>
                  <a:gd name="connsiteY1" fmla="*/ 102352 h 1026705"/>
                  <a:gd name="connsiteX2" fmla="*/ 915976 w 1123196"/>
                  <a:gd name="connsiteY2" fmla="*/ 235071 h 1026705"/>
                  <a:gd name="connsiteX3" fmla="*/ 1123196 w 1123196"/>
                  <a:gd name="connsiteY3" fmla="*/ 355053 h 1026705"/>
                  <a:gd name="connsiteX4" fmla="*/ 943751 w 1123196"/>
                  <a:gd name="connsiteY4" fmla="*/ 1024751 h 1026705"/>
                  <a:gd name="connsiteX5" fmla="*/ 906165 w 1123196"/>
                  <a:gd name="connsiteY5" fmla="*/ 1026705 h 1026705"/>
                  <a:gd name="connsiteX6" fmla="*/ 821675 w 1123196"/>
                  <a:gd name="connsiteY6" fmla="*/ 1026705 h 1026705"/>
                  <a:gd name="connsiteX7" fmla="*/ 255142 w 1123196"/>
                  <a:gd name="connsiteY7" fmla="*/ 1026705 h 1026705"/>
                  <a:gd name="connsiteX8" fmla="*/ 236269 w 1123196"/>
                  <a:gd name="connsiteY8" fmla="*/ 1026705 h 1026705"/>
                  <a:gd name="connsiteX9" fmla="*/ 0 w 1123196"/>
                  <a:gd name="connsiteY9" fmla="*/ 412419 h 10267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23196" h="1026705">
                    <a:moveTo>
                      <a:pt x="509986" y="0"/>
                    </a:moveTo>
                    <a:lnTo>
                      <a:pt x="686758" y="102352"/>
                    </a:lnTo>
                    <a:cubicBezTo>
                      <a:pt x="756620" y="142803"/>
                      <a:pt x="832834" y="186931"/>
                      <a:pt x="915976" y="235071"/>
                    </a:cubicBezTo>
                    <a:lnTo>
                      <a:pt x="1123196" y="355053"/>
                    </a:lnTo>
                    <a:lnTo>
                      <a:pt x="943751" y="1024751"/>
                    </a:lnTo>
                    <a:lnTo>
                      <a:pt x="906165" y="1026705"/>
                    </a:lnTo>
                    <a:lnTo>
                      <a:pt x="821675" y="1026705"/>
                    </a:lnTo>
                    <a:cubicBezTo>
                      <a:pt x="653038" y="1026705"/>
                      <a:pt x="464942" y="1026705"/>
                      <a:pt x="255142" y="1026705"/>
                    </a:cubicBezTo>
                    <a:lnTo>
                      <a:pt x="236269" y="1026705"/>
                    </a:lnTo>
                    <a:lnTo>
                      <a:pt x="0" y="412419"/>
                    </a:lnTo>
                    <a:close/>
                  </a:path>
                </a:pathLst>
              </a:custGeom>
              <a:solidFill>
                <a:srgbClr val="92D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EE0093FA-F09E-DC89-8A58-EEF447A35855}"/>
                  </a:ext>
                </a:extLst>
              </p:cNvPr>
              <p:cNvSpPr>
                <a:spLocks/>
              </p:cNvSpPr>
              <p:nvPr/>
            </p:nvSpPr>
            <p:spPr bwMode="auto">
              <a:xfrm rot="20700000">
                <a:off x="3267217" y="3119150"/>
                <a:ext cx="1103104" cy="1103989"/>
              </a:xfrm>
              <a:custGeom>
                <a:avLst/>
                <a:gdLst>
                  <a:gd name="connsiteX0" fmla="*/ 748347 w 1103104"/>
                  <a:gd name="connsiteY0" fmla="*/ 0 h 1103989"/>
                  <a:gd name="connsiteX1" fmla="*/ 795070 w 1103104"/>
                  <a:gd name="connsiteY1" fmla="*/ 80966 h 1103989"/>
                  <a:gd name="connsiteX2" fmla="*/ 1059989 w 1103104"/>
                  <a:gd name="connsiteY2" fmla="*/ 540037 h 1103989"/>
                  <a:gd name="connsiteX3" fmla="*/ 1103104 w 1103104"/>
                  <a:gd name="connsiteY3" fmla="*/ 614750 h 1103989"/>
                  <a:gd name="connsiteX4" fmla="*/ 613866 w 1103104"/>
                  <a:gd name="connsiteY4" fmla="*/ 1103989 h 1103989"/>
                  <a:gd name="connsiteX5" fmla="*/ 563027 w 1103104"/>
                  <a:gd name="connsiteY5" fmla="*/ 1078060 h 1103989"/>
                  <a:gd name="connsiteX6" fmla="*/ 505756 w 1103104"/>
                  <a:gd name="connsiteY6" fmla="*/ 1045010 h 1103989"/>
                  <a:gd name="connsiteX7" fmla="*/ 14295 w 1103104"/>
                  <a:gd name="connsiteY7" fmla="*/ 761400 h 1103989"/>
                  <a:gd name="connsiteX8" fmla="*/ 0 w 1103104"/>
                  <a:gd name="connsiteY8" fmla="*/ 753151 h 1103989"/>
                  <a:gd name="connsiteX9" fmla="*/ 102719 w 1103104"/>
                  <a:gd name="connsiteY9" fmla="*/ 101820 h 11039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03104" h="1103989">
                    <a:moveTo>
                      <a:pt x="748347" y="0"/>
                    </a:moveTo>
                    <a:lnTo>
                      <a:pt x="795070" y="80966"/>
                    </a:lnTo>
                    <a:cubicBezTo>
                      <a:pt x="868502" y="208213"/>
                      <a:pt x="955920" y="359698"/>
                      <a:pt x="1059989" y="540037"/>
                    </a:cubicBezTo>
                    <a:lnTo>
                      <a:pt x="1103104" y="614750"/>
                    </a:lnTo>
                    <a:lnTo>
                      <a:pt x="613866" y="1103989"/>
                    </a:lnTo>
                    <a:lnTo>
                      <a:pt x="563027" y="1078060"/>
                    </a:lnTo>
                    <a:lnTo>
                      <a:pt x="505756" y="1045010"/>
                    </a:lnTo>
                    <a:cubicBezTo>
                      <a:pt x="359465" y="960589"/>
                      <a:pt x="196294" y="866427"/>
                      <a:pt x="14295" y="761400"/>
                    </a:cubicBezTo>
                    <a:lnTo>
                      <a:pt x="0" y="753151"/>
                    </a:lnTo>
                    <a:lnTo>
                      <a:pt x="102719" y="10182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E6F8D41F-66EA-5093-1159-F4B972C2F44C}"/>
                  </a:ext>
                </a:extLst>
              </p:cNvPr>
              <p:cNvSpPr>
                <a:spLocks/>
              </p:cNvSpPr>
              <p:nvPr/>
            </p:nvSpPr>
            <p:spPr bwMode="auto">
              <a:xfrm rot="20700000">
                <a:off x="3862222" y="2442050"/>
                <a:ext cx="1024825" cy="1123478"/>
              </a:xfrm>
              <a:custGeom>
                <a:avLst/>
                <a:gdLst>
                  <a:gd name="connsiteX0" fmla="*/ 414485 w 1024825"/>
                  <a:gd name="connsiteY0" fmla="*/ 0 h 1123478"/>
                  <a:gd name="connsiteX1" fmla="*/ 1024825 w 1024825"/>
                  <a:gd name="connsiteY1" fmla="*/ 234751 h 1123478"/>
                  <a:gd name="connsiteX2" fmla="*/ 1024825 w 1024825"/>
                  <a:gd name="connsiteY2" fmla="*/ 329600 h 1123478"/>
                  <a:gd name="connsiteX3" fmla="*/ 1024825 w 1024825"/>
                  <a:gd name="connsiteY3" fmla="*/ 859562 h 1123478"/>
                  <a:gd name="connsiteX4" fmla="*/ 1024825 w 1024825"/>
                  <a:gd name="connsiteY4" fmla="*/ 944284 h 1123478"/>
                  <a:gd name="connsiteX5" fmla="*/ 356066 w 1024825"/>
                  <a:gd name="connsiteY5" fmla="*/ 1123478 h 1123478"/>
                  <a:gd name="connsiteX6" fmla="*/ 326480 w 1024825"/>
                  <a:gd name="connsiteY6" fmla="*/ 1077879 h 1123478"/>
                  <a:gd name="connsiteX7" fmla="*/ 292473 w 1024825"/>
                  <a:gd name="connsiteY7" fmla="*/ 1018991 h 1123478"/>
                  <a:gd name="connsiteX8" fmla="*/ 8590 w 1024825"/>
                  <a:gd name="connsiteY8" fmla="*/ 527414 h 1123478"/>
                  <a:gd name="connsiteX9" fmla="*/ 0 w 1024825"/>
                  <a:gd name="connsiteY9" fmla="*/ 512539 h 1123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24825" h="1123478">
                    <a:moveTo>
                      <a:pt x="414485" y="0"/>
                    </a:moveTo>
                    <a:lnTo>
                      <a:pt x="1024825" y="234751"/>
                    </a:lnTo>
                    <a:lnTo>
                      <a:pt x="1024825" y="329600"/>
                    </a:lnTo>
                    <a:cubicBezTo>
                      <a:pt x="1024825" y="476497"/>
                      <a:pt x="1024825" y="651375"/>
                      <a:pt x="1024825" y="859562"/>
                    </a:cubicBezTo>
                    <a:lnTo>
                      <a:pt x="1024825" y="944284"/>
                    </a:lnTo>
                    <a:lnTo>
                      <a:pt x="356066" y="1123478"/>
                    </a:lnTo>
                    <a:lnTo>
                      <a:pt x="326480" y="1077879"/>
                    </a:lnTo>
                    <a:lnTo>
                      <a:pt x="292473" y="1018991"/>
                    </a:lnTo>
                    <a:cubicBezTo>
                      <a:pt x="207970" y="872665"/>
                      <a:pt x="113718" y="709455"/>
                      <a:pt x="8590" y="527414"/>
                    </a:cubicBezTo>
                    <a:lnTo>
                      <a:pt x="0" y="5125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21D5E45B-9B5B-76DD-5190-AE140F4C561E}"/>
                  </a:ext>
                </a:extLst>
              </p:cNvPr>
              <p:cNvSpPr/>
              <p:nvPr/>
            </p:nvSpPr>
            <p:spPr>
              <a:xfrm>
                <a:off x="4785346" y="2169581"/>
                <a:ext cx="1064481" cy="1070076"/>
              </a:xfrm>
              <a:custGeom>
                <a:avLst/>
                <a:gdLst>
                  <a:gd name="connsiteX0" fmla="*/ 532203 w 1064481"/>
                  <a:gd name="connsiteY0" fmla="*/ 0 h 1070076"/>
                  <a:gd name="connsiteX1" fmla="*/ 1064481 w 1064481"/>
                  <a:gd name="connsiteY1" fmla="*/ 387262 h 1070076"/>
                  <a:gd name="connsiteX2" fmla="*/ 1010583 w 1064481"/>
                  <a:gd name="connsiteY2" fmla="*/ 587328 h 1070076"/>
                  <a:gd name="connsiteX3" fmla="*/ 941696 w 1064481"/>
                  <a:gd name="connsiteY3" fmla="*/ 843027 h 1070076"/>
                  <a:gd name="connsiteX4" fmla="*/ 886007 w 1064481"/>
                  <a:gd name="connsiteY4" fmla="*/ 1049739 h 1070076"/>
                  <a:gd name="connsiteX5" fmla="*/ 879408 w 1064481"/>
                  <a:gd name="connsiteY5" fmla="*/ 1070076 h 1070076"/>
                  <a:gd name="connsiteX6" fmla="*/ 184997 w 1064481"/>
                  <a:gd name="connsiteY6" fmla="*/ 1070076 h 1070076"/>
                  <a:gd name="connsiteX7" fmla="*/ 173384 w 1064481"/>
                  <a:gd name="connsiteY7" fmla="*/ 1034284 h 1070076"/>
                  <a:gd name="connsiteX8" fmla="*/ 151988 w 1064481"/>
                  <a:gd name="connsiteY8" fmla="*/ 954433 h 1070076"/>
                  <a:gd name="connsiteX9" fmla="*/ 5146 w 1064481"/>
                  <a:gd name="connsiteY9" fmla="*/ 406412 h 1070076"/>
                  <a:gd name="connsiteX10" fmla="*/ 0 w 1064481"/>
                  <a:gd name="connsiteY10" fmla="*/ 387207 h 1070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064481" h="1070076">
                    <a:moveTo>
                      <a:pt x="532203" y="0"/>
                    </a:moveTo>
                    <a:lnTo>
                      <a:pt x="1064481" y="387262"/>
                    </a:lnTo>
                    <a:lnTo>
                      <a:pt x="1010583" y="587328"/>
                    </a:lnTo>
                    <a:cubicBezTo>
                      <a:pt x="989587" y="665262"/>
                      <a:pt x="966683" y="750280"/>
                      <a:pt x="941696" y="843027"/>
                    </a:cubicBezTo>
                    <a:lnTo>
                      <a:pt x="886007" y="1049739"/>
                    </a:lnTo>
                    <a:lnTo>
                      <a:pt x="879408" y="1070076"/>
                    </a:lnTo>
                    <a:lnTo>
                      <a:pt x="184997" y="1070076"/>
                    </a:lnTo>
                    <a:lnTo>
                      <a:pt x="173384" y="1034284"/>
                    </a:lnTo>
                    <a:lnTo>
                      <a:pt x="151988" y="954433"/>
                    </a:lnTo>
                    <a:cubicBezTo>
                      <a:pt x="108278" y="791306"/>
                      <a:pt x="59525" y="609356"/>
                      <a:pt x="5146" y="406412"/>
                    </a:cubicBezTo>
                    <a:lnTo>
                      <a:pt x="0" y="387207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2A2E188C-7CC0-54AC-48B2-4895C77B0C16}"/>
                  </a:ext>
                </a:extLst>
              </p:cNvPr>
              <p:cNvSpPr/>
              <p:nvPr/>
            </p:nvSpPr>
            <p:spPr>
              <a:xfrm rot="1800000">
                <a:off x="5701444" y="2413432"/>
                <a:ext cx="1060629" cy="1070076"/>
              </a:xfrm>
              <a:custGeom>
                <a:avLst/>
                <a:gdLst>
                  <a:gd name="connsiteX0" fmla="*/ 529557 w 1060629"/>
                  <a:gd name="connsiteY0" fmla="*/ 0 h 1070076"/>
                  <a:gd name="connsiteX1" fmla="*/ 1060629 w 1060629"/>
                  <a:gd name="connsiteY1" fmla="*/ 386384 h 1070076"/>
                  <a:gd name="connsiteX2" fmla="*/ 1036768 w 1060629"/>
                  <a:gd name="connsiteY2" fmla="*/ 475889 h 1070076"/>
                  <a:gd name="connsiteX3" fmla="*/ 900123 w 1060629"/>
                  <a:gd name="connsiteY3" fmla="*/ 988469 h 1070076"/>
                  <a:gd name="connsiteX4" fmla="*/ 885763 w 1060629"/>
                  <a:gd name="connsiteY4" fmla="*/ 1042335 h 1070076"/>
                  <a:gd name="connsiteX5" fmla="*/ 876762 w 1060629"/>
                  <a:gd name="connsiteY5" fmla="*/ 1070076 h 1070076"/>
                  <a:gd name="connsiteX6" fmla="*/ 183641 w 1060629"/>
                  <a:gd name="connsiteY6" fmla="*/ 1070076 h 1070076"/>
                  <a:gd name="connsiteX7" fmla="*/ 152879 w 1060629"/>
                  <a:gd name="connsiteY7" fmla="*/ 955365 h 1070076"/>
                  <a:gd name="connsiteX8" fmla="*/ 5907 w 1060629"/>
                  <a:gd name="connsiteY8" fmla="*/ 407308 h 1070076"/>
                  <a:gd name="connsiteX9" fmla="*/ 0 w 1060629"/>
                  <a:gd name="connsiteY9" fmla="*/ 385281 h 1070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60629" h="1070076">
                    <a:moveTo>
                      <a:pt x="529557" y="0"/>
                    </a:moveTo>
                    <a:lnTo>
                      <a:pt x="1060629" y="386384"/>
                    </a:lnTo>
                    <a:lnTo>
                      <a:pt x="1036768" y="475889"/>
                    </a:lnTo>
                    <a:cubicBezTo>
                      <a:pt x="998892" y="617968"/>
                      <a:pt x="953802" y="787110"/>
                      <a:pt x="900123" y="988469"/>
                    </a:cubicBezTo>
                    <a:lnTo>
                      <a:pt x="885763" y="1042335"/>
                    </a:lnTo>
                    <a:lnTo>
                      <a:pt x="876762" y="1070076"/>
                    </a:lnTo>
                    <a:lnTo>
                      <a:pt x="183641" y="1070076"/>
                    </a:lnTo>
                    <a:lnTo>
                      <a:pt x="152879" y="955365"/>
                    </a:lnTo>
                    <a:cubicBezTo>
                      <a:pt x="109131" y="792227"/>
                      <a:pt x="60334" y="610266"/>
                      <a:pt x="5907" y="407308"/>
                    </a:cubicBezTo>
                    <a:lnTo>
                      <a:pt x="0" y="38528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07" name="Freeform: Shape 106">
                <a:extLst>
                  <a:ext uri="{FF2B5EF4-FFF2-40B4-BE49-F238E27FC236}">
                    <a16:creationId xmlns:a16="http://schemas.microsoft.com/office/drawing/2014/main" id="{D240D026-5DD1-A1CE-0A16-B00721BBDF15}"/>
                  </a:ext>
                </a:extLst>
              </p:cNvPr>
              <p:cNvSpPr/>
              <p:nvPr/>
            </p:nvSpPr>
            <p:spPr>
              <a:xfrm rot="3600000">
                <a:off x="6374027" y="3085050"/>
                <a:ext cx="1058103" cy="1070076"/>
              </a:xfrm>
              <a:custGeom>
                <a:avLst/>
                <a:gdLst>
                  <a:gd name="connsiteX0" fmla="*/ 0 w 1058103"/>
                  <a:gd name="connsiteY0" fmla="*/ 384835 h 1070076"/>
                  <a:gd name="connsiteX1" fmla="*/ 528944 w 1058103"/>
                  <a:gd name="connsiteY1" fmla="*/ 0 h 1070076"/>
                  <a:gd name="connsiteX2" fmla="*/ 1058103 w 1058103"/>
                  <a:gd name="connsiteY2" fmla="*/ 384992 h 1070076"/>
                  <a:gd name="connsiteX3" fmla="*/ 1033754 w 1058103"/>
                  <a:gd name="connsiteY3" fmla="*/ 476491 h 1070076"/>
                  <a:gd name="connsiteX4" fmla="*/ 897465 w 1058103"/>
                  <a:gd name="connsiteY4" fmla="*/ 988631 h 1070076"/>
                  <a:gd name="connsiteX5" fmla="*/ 875792 w 1058103"/>
                  <a:gd name="connsiteY5" fmla="*/ 1070076 h 1070076"/>
                  <a:gd name="connsiteX6" fmla="*/ 183229 w 1058103"/>
                  <a:gd name="connsiteY6" fmla="*/ 1070076 h 1070076"/>
                  <a:gd name="connsiteX7" fmla="*/ 152187 w 1058103"/>
                  <a:gd name="connsiteY7" fmla="*/ 953986 h 1070076"/>
                  <a:gd name="connsiteX8" fmla="*/ 5604 w 1058103"/>
                  <a:gd name="connsiteY8" fmla="*/ 405792 h 1070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58103" h="1070076">
                    <a:moveTo>
                      <a:pt x="0" y="384835"/>
                    </a:moveTo>
                    <a:lnTo>
                      <a:pt x="528944" y="0"/>
                    </a:lnTo>
                    <a:lnTo>
                      <a:pt x="1058103" y="384992"/>
                    </a:lnTo>
                    <a:lnTo>
                      <a:pt x="1033754" y="476491"/>
                    </a:lnTo>
                    <a:cubicBezTo>
                      <a:pt x="995977" y="618448"/>
                      <a:pt x="951005" y="787444"/>
                      <a:pt x="897465" y="988631"/>
                    </a:cubicBezTo>
                    <a:lnTo>
                      <a:pt x="875792" y="1070076"/>
                    </a:lnTo>
                    <a:lnTo>
                      <a:pt x="183229" y="1070076"/>
                    </a:lnTo>
                    <a:lnTo>
                      <a:pt x="152187" y="953986"/>
                    </a:lnTo>
                    <a:cubicBezTo>
                      <a:pt x="108554" y="790807"/>
                      <a:pt x="59887" y="608800"/>
                      <a:pt x="5604" y="405792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D31C6F36-9094-316D-8635-4C8D7ADA164F}"/>
                  </a:ext>
                </a:extLst>
              </p:cNvPr>
              <p:cNvSpPr/>
              <p:nvPr/>
            </p:nvSpPr>
            <p:spPr>
              <a:xfrm rot="5400000">
                <a:off x="6616122" y="4001311"/>
                <a:ext cx="1064352" cy="1070076"/>
              </a:xfrm>
              <a:custGeom>
                <a:avLst/>
                <a:gdLst>
                  <a:gd name="connsiteX0" fmla="*/ 0 w 1064352"/>
                  <a:gd name="connsiteY0" fmla="*/ 386475 h 1070076"/>
                  <a:gd name="connsiteX1" fmla="*/ 531197 w 1064352"/>
                  <a:gd name="connsiteY1" fmla="*/ 0 h 1070076"/>
                  <a:gd name="connsiteX2" fmla="*/ 1064352 w 1064352"/>
                  <a:gd name="connsiteY2" fmla="*/ 387900 h 1070076"/>
                  <a:gd name="connsiteX3" fmla="*/ 1011046 w 1064352"/>
                  <a:gd name="connsiteY3" fmla="*/ 586939 h 1070076"/>
                  <a:gd name="connsiteX4" fmla="*/ 942597 w 1064352"/>
                  <a:gd name="connsiteY4" fmla="*/ 842520 h 1070076"/>
                  <a:gd name="connsiteX5" fmla="*/ 897026 w 1064352"/>
                  <a:gd name="connsiteY5" fmla="*/ 1012677 h 1070076"/>
                  <a:gd name="connsiteX6" fmla="*/ 878402 w 1064352"/>
                  <a:gd name="connsiteY6" fmla="*/ 1070076 h 1070076"/>
                  <a:gd name="connsiteX7" fmla="*/ 184426 w 1064352"/>
                  <a:gd name="connsiteY7" fmla="*/ 1070076 h 1070076"/>
                  <a:gd name="connsiteX8" fmla="*/ 153077 w 1064352"/>
                  <a:gd name="connsiteY8" fmla="*/ 953876 h 1070076"/>
                  <a:gd name="connsiteX9" fmla="*/ 5296 w 1064352"/>
                  <a:gd name="connsiteY9" fmla="*/ 406106 h 1070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64352" h="1070076">
                    <a:moveTo>
                      <a:pt x="0" y="386475"/>
                    </a:moveTo>
                    <a:lnTo>
                      <a:pt x="531197" y="0"/>
                    </a:lnTo>
                    <a:lnTo>
                      <a:pt x="1064352" y="387900"/>
                    </a:lnTo>
                    <a:lnTo>
                      <a:pt x="1011046" y="586939"/>
                    </a:lnTo>
                    <a:cubicBezTo>
                      <a:pt x="990183" y="664836"/>
                      <a:pt x="967425" y="749816"/>
                      <a:pt x="942597" y="842520"/>
                    </a:cubicBezTo>
                    <a:lnTo>
                      <a:pt x="897026" y="1012677"/>
                    </a:lnTo>
                    <a:lnTo>
                      <a:pt x="878402" y="1070076"/>
                    </a:lnTo>
                    <a:lnTo>
                      <a:pt x="184426" y="1070076"/>
                    </a:lnTo>
                    <a:lnTo>
                      <a:pt x="153077" y="953876"/>
                    </a:lnTo>
                    <a:cubicBezTo>
                      <a:pt x="109087" y="790823"/>
                      <a:pt x="60023" y="608957"/>
                      <a:pt x="5296" y="406106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F2F0A8EB-21B9-D70B-AE46-C88B916E9540}"/>
                  </a:ext>
                </a:extLst>
              </p:cNvPr>
              <p:cNvSpPr/>
              <p:nvPr/>
            </p:nvSpPr>
            <p:spPr>
              <a:xfrm rot="9000000">
                <a:off x="5703901" y="5586340"/>
                <a:ext cx="1056192" cy="1070076"/>
              </a:xfrm>
              <a:custGeom>
                <a:avLst/>
                <a:gdLst>
                  <a:gd name="connsiteX0" fmla="*/ 183516 w 1056192"/>
                  <a:gd name="connsiteY0" fmla="*/ 1070076 h 1070076"/>
                  <a:gd name="connsiteX1" fmla="*/ 151383 w 1056192"/>
                  <a:gd name="connsiteY1" fmla="*/ 949850 h 1070076"/>
                  <a:gd name="connsiteX2" fmla="*/ 4834 w 1056192"/>
                  <a:gd name="connsiteY2" fmla="*/ 401528 h 1070076"/>
                  <a:gd name="connsiteX3" fmla="*/ 0 w 1056192"/>
                  <a:gd name="connsiteY3" fmla="*/ 383442 h 1070076"/>
                  <a:gd name="connsiteX4" fmla="*/ 527029 w 1056192"/>
                  <a:gd name="connsiteY4" fmla="*/ 0 h 1070076"/>
                  <a:gd name="connsiteX5" fmla="*/ 1056192 w 1056192"/>
                  <a:gd name="connsiteY5" fmla="*/ 384995 h 1070076"/>
                  <a:gd name="connsiteX6" fmla="*/ 1032130 w 1056192"/>
                  <a:gd name="connsiteY6" fmla="*/ 475415 h 1070076"/>
                  <a:gd name="connsiteX7" fmla="*/ 896040 w 1056192"/>
                  <a:gd name="connsiteY7" fmla="*/ 986814 h 1070076"/>
                  <a:gd name="connsiteX8" fmla="*/ 873882 w 1056192"/>
                  <a:gd name="connsiteY8" fmla="*/ 1070076 h 1070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56192" h="1070076">
                    <a:moveTo>
                      <a:pt x="183516" y="1070076"/>
                    </a:moveTo>
                    <a:lnTo>
                      <a:pt x="151383" y="949850"/>
                    </a:lnTo>
                    <a:cubicBezTo>
                      <a:pt x="107760" y="786633"/>
                      <a:pt x="59104" y="604583"/>
                      <a:pt x="4834" y="401528"/>
                    </a:cubicBezTo>
                    <a:lnTo>
                      <a:pt x="0" y="383442"/>
                    </a:lnTo>
                    <a:lnTo>
                      <a:pt x="527029" y="0"/>
                    </a:lnTo>
                    <a:lnTo>
                      <a:pt x="1056192" y="384995"/>
                    </a:lnTo>
                    <a:lnTo>
                      <a:pt x="1032130" y="475415"/>
                    </a:lnTo>
                    <a:cubicBezTo>
                      <a:pt x="994408" y="617167"/>
                      <a:pt x="949500" y="785919"/>
                      <a:pt x="896040" y="986814"/>
                    </a:cubicBezTo>
                    <a:lnTo>
                      <a:pt x="873882" y="1070076"/>
                    </a:lnTo>
                    <a:close/>
                  </a:path>
                </a:pathLst>
              </a:cu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BDCE3317-38D7-9304-D421-0F4B23BB4D59}"/>
                  </a:ext>
                </a:extLst>
              </p:cNvPr>
              <p:cNvSpPr/>
              <p:nvPr/>
            </p:nvSpPr>
            <p:spPr>
              <a:xfrm rot="10800000">
                <a:off x="4786307" y="5831081"/>
                <a:ext cx="1062435" cy="1070076"/>
              </a:xfrm>
              <a:custGeom>
                <a:avLst/>
                <a:gdLst>
                  <a:gd name="connsiteX0" fmla="*/ 878399 w 1062435"/>
                  <a:gd name="connsiteY0" fmla="*/ 1070076 h 1070076"/>
                  <a:gd name="connsiteX1" fmla="*/ 184429 w 1062435"/>
                  <a:gd name="connsiteY1" fmla="*/ 1070076 h 1070076"/>
                  <a:gd name="connsiteX2" fmla="*/ 152602 w 1062435"/>
                  <a:gd name="connsiteY2" fmla="*/ 952106 h 1070076"/>
                  <a:gd name="connsiteX3" fmla="*/ 5034 w 1062435"/>
                  <a:gd name="connsiteY3" fmla="*/ 405128 h 1070076"/>
                  <a:gd name="connsiteX4" fmla="*/ 0 w 1062435"/>
                  <a:gd name="connsiteY4" fmla="*/ 386472 h 1070076"/>
                  <a:gd name="connsiteX5" fmla="*/ 531194 w 1062435"/>
                  <a:gd name="connsiteY5" fmla="*/ 0 h 1070076"/>
                  <a:gd name="connsiteX6" fmla="*/ 1062435 w 1062435"/>
                  <a:gd name="connsiteY6" fmla="*/ 386507 h 1070076"/>
                  <a:gd name="connsiteX7" fmla="*/ 1009912 w 1062435"/>
                  <a:gd name="connsiteY7" fmla="*/ 582713 h 1070076"/>
                  <a:gd name="connsiteX8" fmla="*/ 941479 w 1062435"/>
                  <a:gd name="connsiteY8" fmla="*/ 838354 h 1070076"/>
                  <a:gd name="connsiteX9" fmla="*/ 884399 w 1062435"/>
                  <a:gd name="connsiteY9" fmla="*/ 1051584 h 1070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62435" h="1070076">
                    <a:moveTo>
                      <a:pt x="878399" y="1070076"/>
                    </a:moveTo>
                    <a:lnTo>
                      <a:pt x="184429" y="1070076"/>
                    </a:lnTo>
                    <a:lnTo>
                      <a:pt x="152602" y="952106"/>
                    </a:lnTo>
                    <a:cubicBezTo>
                      <a:pt x="108676" y="789289"/>
                      <a:pt x="59681" y="607686"/>
                      <a:pt x="5034" y="405128"/>
                    </a:cubicBezTo>
                    <a:lnTo>
                      <a:pt x="0" y="386472"/>
                    </a:lnTo>
                    <a:lnTo>
                      <a:pt x="531194" y="0"/>
                    </a:lnTo>
                    <a:lnTo>
                      <a:pt x="1062435" y="386507"/>
                    </a:lnTo>
                    <a:lnTo>
                      <a:pt x="1009912" y="582713"/>
                    </a:lnTo>
                    <a:cubicBezTo>
                      <a:pt x="989055" y="660629"/>
                      <a:pt x="966301" y="745628"/>
                      <a:pt x="941479" y="838354"/>
                    </a:cubicBezTo>
                    <a:lnTo>
                      <a:pt x="884399" y="1051584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>
          <a:xfrm>
            <a:off x="2178417" y="1078943"/>
            <a:ext cx="7837889" cy="231007"/>
          </a:xfrm>
        </p:spPr>
        <p:txBody>
          <a:bodyPr/>
          <a:lstStyle/>
          <a:p>
            <a:r>
              <a:rPr lang="en-US" altLang="zh-CN" dirty="0">
                <a:ea typeface="+mn-ea"/>
                <a:cs typeface="+mn-ea"/>
                <a:sym typeface="+mn-lt"/>
              </a:rPr>
              <a:t>Get more free slide templates:</a:t>
            </a:r>
            <a:r>
              <a:rPr lang="zh-CN" altLang="en-US" dirty="0">
                <a:ea typeface="+mn-ea"/>
                <a:cs typeface="+mn-ea"/>
                <a:sym typeface="+mn-lt"/>
              </a:rPr>
              <a:t> </a:t>
            </a:r>
            <a:r>
              <a:rPr lang="en-US" altLang="zh-CN" dirty="0" err="1">
                <a:ea typeface="+mn-ea"/>
                <a:cs typeface="+mn-ea"/>
                <a:sym typeface="+mn-lt"/>
              </a:rPr>
              <a:t>JustFreeSlide.com</a:t>
            </a:r>
            <a:endParaRPr lang="en-US" altLang="zh-TW" dirty="0">
              <a:ea typeface="+mn-ea"/>
              <a:cs typeface="+mn-ea"/>
              <a:sym typeface="+mn-lt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08001" y="355601"/>
            <a:ext cx="11157817" cy="660511"/>
          </a:xfrm>
        </p:spPr>
        <p:txBody>
          <a:bodyPr>
            <a:normAutofit/>
          </a:bodyPr>
          <a:lstStyle/>
          <a:p>
            <a:r>
              <a:rPr lang="en-US" sz="380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12 Step Circle Process Infographic</a:t>
            </a:r>
            <a:endParaRPr lang="en-US" sz="3800" dirty="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" name="直角三角形 36">
            <a:extLst>
              <a:ext uri="{FF2B5EF4-FFF2-40B4-BE49-F238E27FC236}">
                <a16:creationId xmlns:a16="http://schemas.microsoft.com/office/drawing/2014/main" id="{97C2AE96-19C7-E4CD-D719-08BBC18547B5}"/>
              </a:ext>
            </a:extLst>
          </p:cNvPr>
          <p:cNvSpPr/>
          <p:nvPr/>
        </p:nvSpPr>
        <p:spPr>
          <a:xfrm flipH="1">
            <a:off x="10643190" y="5954233"/>
            <a:ext cx="1548809" cy="904325"/>
          </a:xfrm>
          <a:prstGeom prst="rtTriangle">
            <a:avLst/>
          </a:prstGeom>
          <a:solidFill>
            <a:schemeClr val="accent1"/>
          </a:solidFill>
          <a:ln>
            <a:noFill/>
          </a:ln>
          <a:effectLst>
            <a:innerShdw blurRad="161994" dist="63500" dir="180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>
              <a:cs typeface="+mn-ea"/>
              <a:sym typeface="+mn-lt"/>
            </a:endParaRPr>
          </a:p>
        </p:txBody>
      </p:sp>
      <p:sp>
        <p:nvSpPr>
          <p:cNvPr id="38" name="文字方塊 37">
            <a:extLst>
              <a:ext uri="{FF2B5EF4-FFF2-40B4-BE49-F238E27FC236}">
                <a16:creationId xmlns:a16="http://schemas.microsoft.com/office/drawing/2014/main" id="{F7A00EA7-9D73-2BFB-8D3B-F7C926703619}"/>
              </a:ext>
            </a:extLst>
          </p:cNvPr>
          <p:cNvSpPr txBox="1"/>
          <p:nvPr/>
        </p:nvSpPr>
        <p:spPr>
          <a:xfrm rot="19843475">
            <a:off x="11233044" y="6327265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spc="300" dirty="0">
                <a:solidFill>
                  <a:schemeClr val="bg1"/>
                </a:solidFill>
                <a:cs typeface="+mn-ea"/>
                <a:sym typeface="+mn-lt"/>
              </a:rPr>
              <a:t>FREE!</a:t>
            </a:r>
            <a:endParaRPr kumimoji="1" lang="zh-TW" altLang="en-US" b="1" spc="3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73" name="圖片 72">
            <a:extLst>
              <a:ext uri="{FF2B5EF4-FFF2-40B4-BE49-F238E27FC236}">
                <a16:creationId xmlns:a16="http://schemas.microsoft.com/office/drawing/2014/main" id="{4F92718D-7FB4-0D1F-E1B1-790B46CCD8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148" y="6121413"/>
            <a:ext cx="502074" cy="502074"/>
          </a:xfrm>
          <a:prstGeom prst="rect">
            <a:avLst/>
          </a:prstGeom>
        </p:spPr>
      </p:pic>
      <p:pic>
        <p:nvPicPr>
          <p:cNvPr id="75" name="圖片 74">
            <a:extLst>
              <a:ext uri="{FF2B5EF4-FFF2-40B4-BE49-F238E27FC236}">
                <a16:creationId xmlns:a16="http://schemas.microsoft.com/office/drawing/2014/main" id="{D05F9EE3-240F-2394-2975-C4A3CFD8B7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367" y="6121413"/>
            <a:ext cx="502074" cy="502074"/>
          </a:xfrm>
          <a:prstGeom prst="rect">
            <a:avLst/>
          </a:prstGeom>
        </p:spPr>
      </p:pic>
      <p:sp>
        <p:nvSpPr>
          <p:cNvPr id="173" name="TextBox 172">
            <a:extLst>
              <a:ext uri="{FF2B5EF4-FFF2-40B4-BE49-F238E27FC236}">
                <a16:creationId xmlns:a16="http://schemas.microsoft.com/office/drawing/2014/main" id="{68F714B7-0228-4A11-C81E-6E69DD023F14}"/>
              </a:ext>
            </a:extLst>
          </p:cNvPr>
          <p:cNvSpPr txBox="1"/>
          <p:nvPr/>
        </p:nvSpPr>
        <p:spPr>
          <a:xfrm>
            <a:off x="5206807" y="2751570"/>
            <a:ext cx="61160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STEP</a:t>
            </a:r>
            <a:endParaRPr lang="en-US" sz="1100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/>
            <a:r>
              <a:rPr lang="en-US" sz="11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01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F8C34162-E486-DBB1-EE5A-041AE4FF294F}"/>
              </a:ext>
            </a:extLst>
          </p:cNvPr>
          <p:cNvSpPr txBox="1"/>
          <p:nvPr/>
        </p:nvSpPr>
        <p:spPr>
          <a:xfrm>
            <a:off x="4791677" y="3208901"/>
            <a:ext cx="61160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STEP</a:t>
            </a:r>
            <a:endParaRPr lang="en-US" sz="1100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/>
            <a:r>
              <a:rPr lang="en-US" sz="11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12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916BEF22-EEF8-FBEB-3DA9-7D148C793AE2}"/>
              </a:ext>
            </a:extLst>
          </p:cNvPr>
          <p:cNvSpPr txBox="1"/>
          <p:nvPr/>
        </p:nvSpPr>
        <p:spPr>
          <a:xfrm>
            <a:off x="4638906" y="3803688"/>
            <a:ext cx="61160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STEP</a:t>
            </a:r>
            <a:endParaRPr lang="en-US" sz="1100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/>
            <a:r>
              <a:rPr lang="en-US" sz="11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11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0E720EF0-24AC-4E22-8A66-7B6EBD69C4AC}"/>
              </a:ext>
            </a:extLst>
          </p:cNvPr>
          <p:cNvSpPr txBox="1"/>
          <p:nvPr/>
        </p:nvSpPr>
        <p:spPr>
          <a:xfrm>
            <a:off x="4785772" y="4392435"/>
            <a:ext cx="61160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STEP</a:t>
            </a:r>
            <a:endParaRPr lang="en-US" sz="1100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/>
            <a:r>
              <a:rPr lang="en-US" sz="11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10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558C622D-1547-A0BD-68F6-1EBF8933FC1D}"/>
              </a:ext>
            </a:extLst>
          </p:cNvPr>
          <p:cNvSpPr txBox="1"/>
          <p:nvPr/>
        </p:nvSpPr>
        <p:spPr>
          <a:xfrm>
            <a:off x="5215875" y="4833517"/>
            <a:ext cx="61160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STEP</a:t>
            </a:r>
            <a:endParaRPr lang="en-US" sz="1100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/>
            <a:r>
              <a:rPr lang="en-US" sz="11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09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3AE82F0D-D36A-B22B-4654-C10221012256}"/>
              </a:ext>
            </a:extLst>
          </p:cNvPr>
          <p:cNvSpPr txBox="1"/>
          <p:nvPr/>
        </p:nvSpPr>
        <p:spPr>
          <a:xfrm>
            <a:off x="5807342" y="4944523"/>
            <a:ext cx="61160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STEP</a:t>
            </a:r>
            <a:endParaRPr lang="en-US" sz="1100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/>
            <a:r>
              <a:rPr lang="en-US" sz="11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08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9E46BCD5-E1BE-A9CE-DB0D-D40C68036D76}"/>
              </a:ext>
            </a:extLst>
          </p:cNvPr>
          <p:cNvSpPr txBox="1"/>
          <p:nvPr/>
        </p:nvSpPr>
        <p:spPr>
          <a:xfrm>
            <a:off x="6392141" y="4823322"/>
            <a:ext cx="61160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STEP</a:t>
            </a:r>
            <a:endParaRPr lang="en-US" sz="1100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/>
            <a:r>
              <a:rPr lang="en-US" sz="11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07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7C3DF548-0E83-52C7-66F1-C1D1780F26F1}"/>
              </a:ext>
            </a:extLst>
          </p:cNvPr>
          <p:cNvSpPr txBox="1"/>
          <p:nvPr/>
        </p:nvSpPr>
        <p:spPr>
          <a:xfrm>
            <a:off x="6816589" y="4385374"/>
            <a:ext cx="61160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STEP</a:t>
            </a:r>
            <a:endParaRPr lang="en-US" sz="1100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/>
            <a:r>
              <a:rPr lang="en-US" sz="11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06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6513DE24-670C-4AE3-86EB-A79B0D50F45E}"/>
              </a:ext>
            </a:extLst>
          </p:cNvPr>
          <p:cNvSpPr txBox="1"/>
          <p:nvPr/>
        </p:nvSpPr>
        <p:spPr>
          <a:xfrm>
            <a:off x="6973240" y="3827449"/>
            <a:ext cx="61160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STEP</a:t>
            </a:r>
            <a:endParaRPr lang="en-US" sz="1100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/>
            <a:r>
              <a:rPr lang="en-US" sz="11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05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18355D8D-72D1-894C-A389-F75CF1A99489}"/>
              </a:ext>
            </a:extLst>
          </p:cNvPr>
          <p:cNvSpPr txBox="1"/>
          <p:nvPr/>
        </p:nvSpPr>
        <p:spPr>
          <a:xfrm>
            <a:off x="6828483" y="3222737"/>
            <a:ext cx="61160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STEP</a:t>
            </a:r>
            <a:endParaRPr lang="en-US" sz="1100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/>
            <a:r>
              <a:rPr lang="en-US" sz="11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04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D49D485C-EDD3-9551-9976-B532E6CD1511}"/>
              </a:ext>
            </a:extLst>
          </p:cNvPr>
          <p:cNvSpPr txBox="1"/>
          <p:nvPr/>
        </p:nvSpPr>
        <p:spPr>
          <a:xfrm>
            <a:off x="6397110" y="2786785"/>
            <a:ext cx="61160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STEP</a:t>
            </a:r>
            <a:endParaRPr lang="en-US" sz="1100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/>
            <a:r>
              <a:rPr lang="en-US" sz="11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03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8FADAA74-FED1-7B29-D4DB-E731CBE79501}"/>
              </a:ext>
            </a:extLst>
          </p:cNvPr>
          <p:cNvSpPr txBox="1"/>
          <p:nvPr/>
        </p:nvSpPr>
        <p:spPr>
          <a:xfrm>
            <a:off x="5780536" y="2625093"/>
            <a:ext cx="61160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STEP</a:t>
            </a:r>
            <a:endParaRPr lang="en-US" sz="1100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/>
            <a:r>
              <a:rPr lang="en-US" sz="11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02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185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FD8401AC-E63E-0312-D40A-1BC88C8CE26E}"/>
              </a:ext>
            </a:extLst>
          </p:cNvPr>
          <p:cNvSpPr txBox="1"/>
          <p:nvPr/>
        </p:nvSpPr>
        <p:spPr>
          <a:xfrm>
            <a:off x="5666193" y="1832613"/>
            <a:ext cx="859613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Donec gravida mi </a:t>
            </a:r>
            <a:r>
              <a:rPr lang="en-US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 auctor, auctor, sed Just Free Slide .com</a:t>
            </a:r>
          </a:p>
        </p:txBody>
      </p:sp>
      <p:sp>
        <p:nvSpPr>
          <p:cNvPr id="186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E6142290-54F5-E0F9-E8E0-F1A10333D0E5}"/>
              </a:ext>
            </a:extLst>
          </p:cNvPr>
          <p:cNvSpPr txBox="1"/>
          <p:nvPr/>
        </p:nvSpPr>
        <p:spPr>
          <a:xfrm>
            <a:off x="6726195" y="5523525"/>
            <a:ext cx="859613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Donec gravida mi </a:t>
            </a:r>
            <a:r>
              <a:rPr lang="en-US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 auctor, auctor, sed Just Free Slide .com</a:t>
            </a:r>
          </a:p>
        </p:txBody>
      </p:sp>
      <p:sp>
        <p:nvSpPr>
          <p:cNvPr id="187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1EB4D770-9D30-4AEC-F1E5-37ECB1BE94DE}"/>
              </a:ext>
            </a:extLst>
          </p:cNvPr>
          <p:cNvSpPr txBox="1"/>
          <p:nvPr/>
        </p:nvSpPr>
        <p:spPr>
          <a:xfrm>
            <a:off x="6758277" y="1956589"/>
            <a:ext cx="859613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Donec gravida mi </a:t>
            </a:r>
            <a:r>
              <a:rPr lang="en-US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 auctor, auctor, sed Just Free Slide .com</a:t>
            </a:r>
          </a:p>
        </p:txBody>
      </p:sp>
      <p:sp>
        <p:nvSpPr>
          <p:cNvPr id="188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1FD5189B-D7F7-84C9-5BB6-7CC05516A5DA}"/>
              </a:ext>
            </a:extLst>
          </p:cNvPr>
          <p:cNvSpPr txBox="1"/>
          <p:nvPr/>
        </p:nvSpPr>
        <p:spPr>
          <a:xfrm>
            <a:off x="5666193" y="5755646"/>
            <a:ext cx="859613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Donec gravida mi </a:t>
            </a:r>
            <a:r>
              <a:rPr lang="en-US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 auctor, auctor, sed Just Free Slide .com</a:t>
            </a:r>
          </a:p>
        </p:txBody>
      </p:sp>
      <p:sp>
        <p:nvSpPr>
          <p:cNvPr id="189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85DD388B-DB90-2D8C-BD73-92AE9A33917F}"/>
              </a:ext>
            </a:extLst>
          </p:cNvPr>
          <p:cNvSpPr txBox="1"/>
          <p:nvPr/>
        </p:nvSpPr>
        <p:spPr>
          <a:xfrm>
            <a:off x="4654822" y="5537543"/>
            <a:ext cx="859613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Donec gravida mi </a:t>
            </a:r>
            <a:r>
              <a:rPr lang="en-US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 auctor, auctor, sed Just Free Slide .com</a:t>
            </a:r>
          </a:p>
        </p:txBody>
      </p:sp>
      <p:sp>
        <p:nvSpPr>
          <p:cNvPr id="190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C1D3AF26-BB44-1E70-DA54-725D348E1DDE}"/>
              </a:ext>
            </a:extLst>
          </p:cNvPr>
          <p:cNvSpPr txBox="1"/>
          <p:nvPr/>
        </p:nvSpPr>
        <p:spPr>
          <a:xfrm>
            <a:off x="3785887" y="4723343"/>
            <a:ext cx="859613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Donec gravida mi </a:t>
            </a:r>
            <a:r>
              <a:rPr lang="en-US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 auctor, auctor, sed Just Free Slide .com</a:t>
            </a:r>
          </a:p>
        </p:txBody>
      </p:sp>
      <p:sp>
        <p:nvSpPr>
          <p:cNvPr id="191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C0C1A0F7-A5EA-02D0-1B06-63BCDCC4A273}"/>
              </a:ext>
            </a:extLst>
          </p:cNvPr>
          <p:cNvSpPr txBox="1"/>
          <p:nvPr/>
        </p:nvSpPr>
        <p:spPr>
          <a:xfrm>
            <a:off x="3562851" y="3752391"/>
            <a:ext cx="859613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Donec gravida mi </a:t>
            </a:r>
            <a:r>
              <a:rPr lang="en-US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 auctor, auctor, sed Just Free Slide .com</a:t>
            </a:r>
          </a:p>
        </p:txBody>
      </p:sp>
      <p:sp>
        <p:nvSpPr>
          <p:cNvPr id="192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3FD7334E-B1BD-C48C-074C-E258D04F6FF2}"/>
              </a:ext>
            </a:extLst>
          </p:cNvPr>
          <p:cNvSpPr txBox="1"/>
          <p:nvPr/>
        </p:nvSpPr>
        <p:spPr>
          <a:xfrm>
            <a:off x="3847647" y="2751570"/>
            <a:ext cx="859613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Donec gravida mi </a:t>
            </a:r>
            <a:r>
              <a:rPr lang="en-US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 auctor, auctor, sed Just Free Slide .com</a:t>
            </a:r>
          </a:p>
        </p:txBody>
      </p:sp>
      <p:sp>
        <p:nvSpPr>
          <p:cNvPr id="193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72D01A46-0D91-5A6B-DA5C-48588E724092}"/>
              </a:ext>
            </a:extLst>
          </p:cNvPr>
          <p:cNvSpPr txBox="1"/>
          <p:nvPr/>
        </p:nvSpPr>
        <p:spPr>
          <a:xfrm>
            <a:off x="4691000" y="2046213"/>
            <a:ext cx="859613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Donec gravida mi </a:t>
            </a:r>
            <a:r>
              <a:rPr lang="en-US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 auctor, auctor, sed Just Free Slide .com</a:t>
            </a:r>
          </a:p>
        </p:txBody>
      </p:sp>
      <p:sp>
        <p:nvSpPr>
          <p:cNvPr id="194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586252C8-2E7F-F3CC-ACF0-7D79B910B490}"/>
              </a:ext>
            </a:extLst>
          </p:cNvPr>
          <p:cNvSpPr txBox="1"/>
          <p:nvPr/>
        </p:nvSpPr>
        <p:spPr>
          <a:xfrm>
            <a:off x="7434348" y="2797884"/>
            <a:ext cx="859613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Donec gravida mi </a:t>
            </a:r>
            <a:r>
              <a:rPr lang="en-US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 auctor, auctor, sed Just Free Slide .com</a:t>
            </a:r>
          </a:p>
        </p:txBody>
      </p:sp>
      <p:sp>
        <p:nvSpPr>
          <p:cNvPr id="195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16C84BA4-7D4B-669D-710B-BFD4CFCEE0EC}"/>
              </a:ext>
            </a:extLst>
          </p:cNvPr>
          <p:cNvSpPr txBox="1"/>
          <p:nvPr/>
        </p:nvSpPr>
        <p:spPr>
          <a:xfrm>
            <a:off x="7848095" y="3724857"/>
            <a:ext cx="859613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Donec gravida mi </a:t>
            </a:r>
            <a:r>
              <a:rPr lang="en-US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 auctor, auctor, sed Just Free Slide .com</a:t>
            </a:r>
          </a:p>
        </p:txBody>
      </p:sp>
      <p:sp>
        <p:nvSpPr>
          <p:cNvPr id="196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147C62B0-F856-F549-FDAD-8091F4566216}"/>
              </a:ext>
            </a:extLst>
          </p:cNvPr>
          <p:cNvSpPr txBox="1"/>
          <p:nvPr/>
        </p:nvSpPr>
        <p:spPr>
          <a:xfrm>
            <a:off x="7541672" y="4749273"/>
            <a:ext cx="859613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Donec gravida mi </a:t>
            </a:r>
            <a:r>
              <a:rPr lang="en-US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 auctor, auctor, sed Just Free Slide .com</a:t>
            </a:r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ACEF128B-50D7-F9B9-0986-0A495AE427A6}"/>
              </a:ext>
            </a:extLst>
          </p:cNvPr>
          <p:cNvSpPr txBox="1"/>
          <p:nvPr/>
        </p:nvSpPr>
        <p:spPr>
          <a:xfrm>
            <a:off x="5369238" y="3707755"/>
            <a:ext cx="1466537" cy="5825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sz="16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12 OPTIONS</a:t>
            </a:r>
          </a:p>
          <a:p>
            <a:pPr algn="dist"/>
            <a:r>
              <a:rPr lang="en-US" sz="1400" dirty="0">
                <a:solidFill>
                  <a:schemeClr val="accent6"/>
                </a:solidFill>
                <a:cs typeface="+mn-ea"/>
                <a:sym typeface="+mn-lt"/>
              </a:rPr>
              <a:t>INFOGRAPHIC</a:t>
            </a:r>
            <a:endParaRPr lang="en-US" sz="14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43675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>
          <a:xfrm>
            <a:off x="2178417" y="1078943"/>
            <a:ext cx="7837889" cy="231007"/>
          </a:xfrm>
        </p:spPr>
        <p:txBody>
          <a:bodyPr/>
          <a:lstStyle/>
          <a:p>
            <a:r>
              <a:rPr lang="en-US" altLang="zh-CN" dirty="0">
                <a:ea typeface="+mn-ea"/>
                <a:cs typeface="+mn-ea"/>
                <a:sym typeface="+mn-lt"/>
              </a:rPr>
              <a:t>Get more free slide templates:</a:t>
            </a:r>
            <a:r>
              <a:rPr lang="zh-CN" altLang="en-US" dirty="0">
                <a:ea typeface="+mn-ea"/>
                <a:cs typeface="+mn-ea"/>
                <a:sym typeface="+mn-lt"/>
              </a:rPr>
              <a:t> </a:t>
            </a:r>
            <a:r>
              <a:rPr lang="en-US" altLang="zh-CN" dirty="0" err="1">
                <a:ea typeface="+mn-ea"/>
                <a:cs typeface="+mn-ea"/>
                <a:sym typeface="+mn-lt"/>
              </a:rPr>
              <a:t>JustFreeSlide.com</a:t>
            </a:r>
            <a:endParaRPr lang="en-US" altLang="zh-TW" dirty="0">
              <a:ea typeface="+mn-ea"/>
              <a:cs typeface="+mn-ea"/>
              <a:sym typeface="+mn-lt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08001" y="355601"/>
            <a:ext cx="11157817" cy="660511"/>
          </a:xfrm>
        </p:spPr>
        <p:txBody>
          <a:bodyPr>
            <a:normAutofit/>
          </a:bodyPr>
          <a:lstStyle/>
          <a:p>
            <a:r>
              <a:rPr lang="en-US" sz="380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12 Step Circle Process Infographic</a:t>
            </a:r>
            <a:endParaRPr lang="en-US" sz="3800" dirty="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" name="直角三角形 36">
            <a:extLst>
              <a:ext uri="{FF2B5EF4-FFF2-40B4-BE49-F238E27FC236}">
                <a16:creationId xmlns:a16="http://schemas.microsoft.com/office/drawing/2014/main" id="{97C2AE96-19C7-E4CD-D719-08BBC18547B5}"/>
              </a:ext>
            </a:extLst>
          </p:cNvPr>
          <p:cNvSpPr/>
          <p:nvPr/>
        </p:nvSpPr>
        <p:spPr>
          <a:xfrm flipH="1">
            <a:off x="10643190" y="5954233"/>
            <a:ext cx="1548809" cy="904325"/>
          </a:xfrm>
          <a:prstGeom prst="rtTriangle">
            <a:avLst/>
          </a:prstGeom>
          <a:solidFill>
            <a:schemeClr val="accent1"/>
          </a:solidFill>
          <a:ln>
            <a:noFill/>
          </a:ln>
          <a:effectLst>
            <a:innerShdw blurRad="161994" dist="63500" dir="180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>
              <a:cs typeface="+mn-ea"/>
              <a:sym typeface="+mn-lt"/>
            </a:endParaRPr>
          </a:p>
        </p:txBody>
      </p:sp>
      <p:sp>
        <p:nvSpPr>
          <p:cNvPr id="38" name="文字方塊 37">
            <a:extLst>
              <a:ext uri="{FF2B5EF4-FFF2-40B4-BE49-F238E27FC236}">
                <a16:creationId xmlns:a16="http://schemas.microsoft.com/office/drawing/2014/main" id="{F7A00EA7-9D73-2BFB-8D3B-F7C926703619}"/>
              </a:ext>
            </a:extLst>
          </p:cNvPr>
          <p:cNvSpPr txBox="1"/>
          <p:nvPr/>
        </p:nvSpPr>
        <p:spPr>
          <a:xfrm rot="19843475">
            <a:off x="11233044" y="6327265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spc="300" dirty="0">
                <a:solidFill>
                  <a:schemeClr val="bg1"/>
                </a:solidFill>
                <a:cs typeface="+mn-ea"/>
                <a:sym typeface="+mn-lt"/>
              </a:rPr>
              <a:t>FREE!</a:t>
            </a:r>
            <a:endParaRPr kumimoji="1" lang="zh-TW" altLang="en-US" b="1" spc="3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73" name="圖片 72">
            <a:extLst>
              <a:ext uri="{FF2B5EF4-FFF2-40B4-BE49-F238E27FC236}">
                <a16:creationId xmlns:a16="http://schemas.microsoft.com/office/drawing/2014/main" id="{4F92718D-7FB4-0D1F-E1B1-790B46CCD8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148" y="6121413"/>
            <a:ext cx="502074" cy="502074"/>
          </a:xfrm>
          <a:prstGeom prst="rect">
            <a:avLst/>
          </a:prstGeom>
        </p:spPr>
      </p:pic>
      <p:pic>
        <p:nvPicPr>
          <p:cNvPr id="75" name="圖片 74">
            <a:extLst>
              <a:ext uri="{FF2B5EF4-FFF2-40B4-BE49-F238E27FC236}">
                <a16:creationId xmlns:a16="http://schemas.microsoft.com/office/drawing/2014/main" id="{D05F9EE3-240F-2394-2975-C4A3CFD8B7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367" y="6121413"/>
            <a:ext cx="502074" cy="502074"/>
          </a:xfrm>
          <a:prstGeom prst="rect">
            <a:avLst/>
          </a:prstGeom>
        </p:spPr>
      </p:pic>
      <p:grpSp>
        <p:nvGrpSpPr>
          <p:cNvPr id="318" name="Group 317">
            <a:extLst>
              <a:ext uri="{FF2B5EF4-FFF2-40B4-BE49-F238E27FC236}">
                <a16:creationId xmlns:a16="http://schemas.microsoft.com/office/drawing/2014/main" id="{448CA8C0-4FDA-5A42-F34E-32CD06AC12E5}"/>
              </a:ext>
            </a:extLst>
          </p:cNvPr>
          <p:cNvGrpSpPr/>
          <p:nvPr/>
        </p:nvGrpSpPr>
        <p:grpSpPr>
          <a:xfrm>
            <a:off x="3820362" y="1855192"/>
            <a:ext cx="4551276" cy="4551276"/>
            <a:chOff x="6547664" y="2685019"/>
            <a:chExt cx="3149324" cy="3149324"/>
          </a:xfr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6000000" scaled="0"/>
          </a:gradFill>
          <a:effectLst>
            <a:outerShdw blurRad="38100" dist="12700" dir="2700000" algn="tl" rotWithShape="0">
              <a:prstClr val="black">
                <a:alpha val="50000"/>
              </a:prstClr>
            </a:outerShdw>
          </a:effectLst>
        </p:grpSpPr>
        <p:sp>
          <p:nvSpPr>
            <p:cNvPr id="290" name="Freeform: Shape 289">
              <a:extLst>
                <a:ext uri="{FF2B5EF4-FFF2-40B4-BE49-F238E27FC236}">
                  <a16:creationId xmlns:a16="http://schemas.microsoft.com/office/drawing/2014/main" id="{CC35DAAF-3E2C-7B98-5B90-43D77FFB1204}"/>
                </a:ext>
              </a:extLst>
            </p:cNvPr>
            <p:cNvSpPr/>
            <p:nvPr/>
          </p:nvSpPr>
          <p:spPr>
            <a:xfrm>
              <a:off x="7354566" y="2685019"/>
              <a:ext cx="744901" cy="1337687"/>
            </a:xfrm>
            <a:custGeom>
              <a:avLst/>
              <a:gdLst>
                <a:gd name="connsiteX0" fmla="*/ 744901 w 744901"/>
                <a:gd name="connsiteY0" fmla="*/ 0 h 1337687"/>
                <a:gd name="connsiteX1" fmla="*/ 744901 w 744901"/>
                <a:gd name="connsiteY1" fmla="*/ 1314839 h 1337687"/>
                <a:gd name="connsiteX2" fmla="*/ 714932 w 744901"/>
                <a:gd name="connsiteY2" fmla="*/ 1317860 h 1337687"/>
                <a:gd name="connsiteX3" fmla="*/ 665728 w 744901"/>
                <a:gd name="connsiteY3" fmla="*/ 1333133 h 1337687"/>
                <a:gd name="connsiteX4" fmla="*/ 657339 w 744901"/>
                <a:gd name="connsiteY4" fmla="*/ 1337687 h 1337687"/>
                <a:gd name="connsiteX5" fmla="*/ 0 w 744901"/>
                <a:gd name="connsiteY5" fmla="*/ 199144 h 1337687"/>
                <a:gd name="connsiteX6" fmla="*/ 16633 w 744901"/>
                <a:gd name="connsiteY6" fmla="*/ 189039 h 1337687"/>
                <a:gd name="connsiteX7" fmla="*/ 606642 w 744901"/>
                <a:gd name="connsiteY7" fmla="*/ 6982 h 1337687"/>
                <a:gd name="connsiteX8" fmla="*/ 744901 w 744901"/>
                <a:gd name="connsiteY8" fmla="*/ 0 h 133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44901" h="1337687">
                  <a:moveTo>
                    <a:pt x="744901" y="0"/>
                  </a:moveTo>
                  <a:lnTo>
                    <a:pt x="744901" y="1314839"/>
                  </a:lnTo>
                  <a:lnTo>
                    <a:pt x="714932" y="1317860"/>
                  </a:lnTo>
                  <a:cubicBezTo>
                    <a:pt x="697869" y="1321351"/>
                    <a:pt x="681409" y="1326501"/>
                    <a:pt x="665728" y="1333133"/>
                  </a:cubicBezTo>
                  <a:lnTo>
                    <a:pt x="657339" y="1337687"/>
                  </a:lnTo>
                  <a:lnTo>
                    <a:pt x="0" y="199144"/>
                  </a:lnTo>
                  <a:lnTo>
                    <a:pt x="16633" y="189039"/>
                  </a:lnTo>
                  <a:cubicBezTo>
                    <a:pt x="195259" y="92003"/>
                    <a:pt x="394745" y="28501"/>
                    <a:pt x="606642" y="6982"/>
                  </a:cubicBezTo>
                  <a:lnTo>
                    <a:pt x="744901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89" name="Freeform: Shape 288">
              <a:extLst>
                <a:ext uri="{FF2B5EF4-FFF2-40B4-BE49-F238E27FC236}">
                  <a16:creationId xmlns:a16="http://schemas.microsoft.com/office/drawing/2014/main" id="{5710E2B6-4AD1-ABCA-4F00-4E0700E3DCC6}"/>
                </a:ext>
              </a:extLst>
            </p:cNvPr>
            <p:cNvSpPr/>
            <p:nvPr/>
          </p:nvSpPr>
          <p:spPr>
            <a:xfrm>
              <a:off x="8145185" y="2685019"/>
              <a:ext cx="744900" cy="1337687"/>
            </a:xfrm>
            <a:custGeom>
              <a:avLst/>
              <a:gdLst>
                <a:gd name="connsiteX0" fmla="*/ 0 w 744900"/>
                <a:gd name="connsiteY0" fmla="*/ 0 h 1337687"/>
                <a:gd name="connsiteX1" fmla="*/ 138258 w 744900"/>
                <a:gd name="connsiteY1" fmla="*/ 6982 h 1337687"/>
                <a:gd name="connsiteX2" fmla="*/ 728267 w 744900"/>
                <a:gd name="connsiteY2" fmla="*/ 189039 h 1337687"/>
                <a:gd name="connsiteX3" fmla="*/ 744900 w 744900"/>
                <a:gd name="connsiteY3" fmla="*/ 199144 h 1337687"/>
                <a:gd name="connsiteX4" fmla="*/ 87562 w 744900"/>
                <a:gd name="connsiteY4" fmla="*/ 1337687 h 1337687"/>
                <a:gd name="connsiteX5" fmla="*/ 79172 w 744900"/>
                <a:gd name="connsiteY5" fmla="*/ 1333133 h 1337687"/>
                <a:gd name="connsiteX6" fmla="*/ 29968 w 744900"/>
                <a:gd name="connsiteY6" fmla="*/ 1317860 h 1337687"/>
                <a:gd name="connsiteX7" fmla="*/ 0 w 744900"/>
                <a:gd name="connsiteY7" fmla="*/ 1314839 h 1337687"/>
                <a:gd name="connsiteX8" fmla="*/ 0 w 744900"/>
                <a:gd name="connsiteY8" fmla="*/ 0 h 133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44900" h="1337687">
                  <a:moveTo>
                    <a:pt x="0" y="0"/>
                  </a:moveTo>
                  <a:lnTo>
                    <a:pt x="138258" y="6982"/>
                  </a:lnTo>
                  <a:cubicBezTo>
                    <a:pt x="350155" y="28501"/>
                    <a:pt x="549641" y="92003"/>
                    <a:pt x="728267" y="189039"/>
                  </a:cubicBezTo>
                  <a:lnTo>
                    <a:pt x="744900" y="199144"/>
                  </a:lnTo>
                  <a:lnTo>
                    <a:pt x="87562" y="1337687"/>
                  </a:lnTo>
                  <a:lnTo>
                    <a:pt x="79172" y="1333133"/>
                  </a:lnTo>
                  <a:cubicBezTo>
                    <a:pt x="63492" y="1326501"/>
                    <a:pt x="47032" y="1321351"/>
                    <a:pt x="29968" y="1317860"/>
                  </a:cubicBezTo>
                  <a:lnTo>
                    <a:pt x="0" y="131483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88" name="Freeform: Shape 287">
              <a:extLst>
                <a:ext uri="{FF2B5EF4-FFF2-40B4-BE49-F238E27FC236}">
                  <a16:creationId xmlns:a16="http://schemas.microsoft.com/office/drawing/2014/main" id="{C8DBA6F6-FAEF-11D9-43E7-88BF99FF522A}"/>
                </a:ext>
              </a:extLst>
            </p:cNvPr>
            <p:cNvSpPr/>
            <p:nvPr/>
          </p:nvSpPr>
          <p:spPr>
            <a:xfrm>
              <a:off x="6770552" y="2907905"/>
              <a:ext cx="1201605" cy="1201606"/>
            </a:xfrm>
            <a:custGeom>
              <a:avLst/>
              <a:gdLst>
                <a:gd name="connsiteX0" fmla="*/ 544932 w 1201605"/>
                <a:gd name="connsiteY0" fmla="*/ 0 h 1201606"/>
                <a:gd name="connsiteX1" fmla="*/ 1201605 w 1201605"/>
                <a:gd name="connsiteY1" fmla="*/ 1137394 h 1201606"/>
                <a:gd name="connsiteX2" fmla="*/ 1166422 w 1201605"/>
                <a:gd name="connsiteY2" fmla="*/ 1166423 h 1201606"/>
                <a:gd name="connsiteX3" fmla="*/ 1137393 w 1201605"/>
                <a:gd name="connsiteY3" fmla="*/ 1201606 h 1201606"/>
                <a:gd name="connsiteX4" fmla="*/ 0 w 1201605"/>
                <a:gd name="connsiteY4" fmla="*/ 544931 h 1201606"/>
                <a:gd name="connsiteX5" fmla="*/ 45083 w 1201605"/>
                <a:gd name="connsiteY5" fmla="*/ 470721 h 1201606"/>
                <a:gd name="connsiteX6" fmla="*/ 470720 w 1201605"/>
                <a:gd name="connsiteY6" fmla="*/ 45084 h 1201606"/>
                <a:gd name="connsiteX7" fmla="*/ 544932 w 1201605"/>
                <a:gd name="connsiteY7" fmla="*/ 0 h 1201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01605" h="1201606">
                  <a:moveTo>
                    <a:pt x="544932" y="0"/>
                  </a:moveTo>
                  <a:lnTo>
                    <a:pt x="1201605" y="1137394"/>
                  </a:lnTo>
                  <a:lnTo>
                    <a:pt x="1166422" y="1166423"/>
                  </a:lnTo>
                  <a:lnTo>
                    <a:pt x="1137393" y="1201606"/>
                  </a:lnTo>
                  <a:lnTo>
                    <a:pt x="0" y="544931"/>
                  </a:lnTo>
                  <a:lnTo>
                    <a:pt x="45083" y="470721"/>
                  </a:lnTo>
                  <a:cubicBezTo>
                    <a:pt x="158357" y="303054"/>
                    <a:pt x="303053" y="158358"/>
                    <a:pt x="470720" y="45084"/>
                  </a:cubicBezTo>
                  <a:lnTo>
                    <a:pt x="54493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87" name="Freeform: Shape 286">
              <a:extLst>
                <a:ext uri="{FF2B5EF4-FFF2-40B4-BE49-F238E27FC236}">
                  <a16:creationId xmlns:a16="http://schemas.microsoft.com/office/drawing/2014/main" id="{A484370E-BCC8-4D54-FAFB-076CB73177C7}"/>
                </a:ext>
              </a:extLst>
            </p:cNvPr>
            <p:cNvSpPr/>
            <p:nvPr/>
          </p:nvSpPr>
          <p:spPr>
            <a:xfrm>
              <a:off x="8272496" y="2907905"/>
              <a:ext cx="1201605" cy="1201606"/>
            </a:xfrm>
            <a:custGeom>
              <a:avLst/>
              <a:gdLst>
                <a:gd name="connsiteX0" fmla="*/ 656673 w 1201605"/>
                <a:gd name="connsiteY0" fmla="*/ 0 h 1201606"/>
                <a:gd name="connsiteX1" fmla="*/ 730884 w 1201605"/>
                <a:gd name="connsiteY1" fmla="*/ 45084 h 1201606"/>
                <a:gd name="connsiteX2" fmla="*/ 1156521 w 1201605"/>
                <a:gd name="connsiteY2" fmla="*/ 470721 h 1201606"/>
                <a:gd name="connsiteX3" fmla="*/ 1201605 w 1201605"/>
                <a:gd name="connsiteY3" fmla="*/ 544932 h 1201606"/>
                <a:gd name="connsiteX4" fmla="*/ 64212 w 1201605"/>
                <a:gd name="connsiteY4" fmla="*/ 1201606 h 1201606"/>
                <a:gd name="connsiteX5" fmla="*/ 35182 w 1201605"/>
                <a:gd name="connsiteY5" fmla="*/ 1166423 h 1201606"/>
                <a:gd name="connsiteX6" fmla="*/ 0 w 1201605"/>
                <a:gd name="connsiteY6" fmla="*/ 1137394 h 1201606"/>
                <a:gd name="connsiteX7" fmla="*/ 656673 w 1201605"/>
                <a:gd name="connsiteY7" fmla="*/ 0 h 1201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01605" h="1201606">
                  <a:moveTo>
                    <a:pt x="656673" y="0"/>
                  </a:moveTo>
                  <a:lnTo>
                    <a:pt x="730884" y="45084"/>
                  </a:lnTo>
                  <a:cubicBezTo>
                    <a:pt x="898552" y="158358"/>
                    <a:pt x="1043247" y="303054"/>
                    <a:pt x="1156521" y="470721"/>
                  </a:cubicBezTo>
                  <a:lnTo>
                    <a:pt x="1201605" y="544932"/>
                  </a:lnTo>
                  <a:lnTo>
                    <a:pt x="64212" y="1201606"/>
                  </a:lnTo>
                  <a:lnTo>
                    <a:pt x="35182" y="1166423"/>
                  </a:lnTo>
                  <a:lnTo>
                    <a:pt x="0" y="1137394"/>
                  </a:lnTo>
                  <a:lnTo>
                    <a:pt x="656673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552DDC20-F26A-C436-2DD6-35326338FB96}"/>
                </a:ext>
              </a:extLst>
            </p:cNvPr>
            <p:cNvSpPr/>
            <p:nvPr/>
          </p:nvSpPr>
          <p:spPr>
            <a:xfrm>
              <a:off x="6547664" y="3491921"/>
              <a:ext cx="1337686" cy="744901"/>
            </a:xfrm>
            <a:custGeom>
              <a:avLst/>
              <a:gdLst>
                <a:gd name="connsiteX0" fmla="*/ 199143 w 1337686"/>
                <a:gd name="connsiteY0" fmla="*/ 0 h 744901"/>
                <a:gd name="connsiteX1" fmla="*/ 1337686 w 1337686"/>
                <a:gd name="connsiteY1" fmla="*/ 657338 h 744901"/>
                <a:gd name="connsiteX2" fmla="*/ 1333132 w 1337686"/>
                <a:gd name="connsiteY2" fmla="*/ 665728 h 744901"/>
                <a:gd name="connsiteX3" fmla="*/ 1317859 w 1337686"/>
                <a:gd name="connsiteY3" fmla="*/ 714932 h 744901"/>
                <a:gd name="connsiteX4" fmla="*/ 1314838 w 1337686"/>
                <a:gd name="connsiteY4" fmla="*/ 744900 h 744901"/>
                <a:gd name="connsiteX5" fmla="*/ 0 w 1337686"/>
                <a:gd name="connsiteY5" fmla="*/ 744901 h 744901"/>
                <a:gd name="connsiteX6" fmla="*/ 6981 w 1337686"/>
                <a:gd name="connsiteY6" fmla="*/ 606642 h 744901"/>
                <a:gd name="connsiteX7" fmla="*/ 189038 w 1337686"/>
                <a:gd name="connsiteY7" fmla="*/ 16633 h 744901"/>
                <a:gd name="connsiteX8" fmla="*/ 199143 w 1337686"/>
                <a:gd name="connsiteY8" fmla="*/ 0 h 744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37686" h="744901">
                  <a:moveTo>
                    <a:pt x="199143" y="0"/>
                  </a:moveTo>
                  <a:lnTo>
                    <a:pt x="1337686" y="657338"/>
                  </a:lnTo>
                  <a:lnTo>
                    <a:pt x="1333132" y="665728"/>
                  </a:lnTo>
                  <a:cubicBezTo>
                    <a:pt x="1326500" y="681408"/>
                    <a:pt x="1321351" y="697868"/>
                    <a:pt x="1317859" y="714932"/>
                  </a:cubicBezTo>
                  <a:lnTo>
                    <a:pt x="1314838" y="744900"/>
                  </a:lnTo>
                  <a:lnTo>
                    <a:pt x="0" y="744901"/>
                  </a:lnTo>
                  <a:lnTo>
                    <a:pt x="6981" y="606642"/>
                  </a:lnTo>
                  <a:cubicBezTo>
                    <a:pt x="28500" y="394745"/>
                    <a:pt x="92002" y="195259"/>
                    <a:pt x="189038" y="16633"/>
                  </a:cubicBezTo>
                  <a:lnTo>
                    <a:pt x="199143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83" name="Freeform: Shape 282">
              <a:extLst>
                <a:ext uri="{FF2B5EF4-FFF2-40B4-BE49-F238E27FC236}">
                  <a16:creationId xmlns:a16="http://schemas.microsoft.com/office/drawing/2014/main" id="{9D078D24-E8D5-7D54-2091-260014C7CBF7}"/>
                </a:ext>
              </a:extLst>
            </p:cNvPr>
            <p:cNvSpPr/>
            <p:nvPr/>
          </p:nvSpPr>
          <p:spPr>
            <a:xfrm>
              <a:off x="8359301" y="3491920"/>
              <a:ext cx="1337687" cy="744900"/>
            </a:xfrm>
            <a:custGeom>
              <a:avLst/>
              <a:gdLst>
                <a:gd name="connsiteX0" fmla="*/ 1138543 w 1337687"/>
                <a:gd name="connsiteY0" fmla="*/ 0 h 744900"/>
                <a:gd name="connsiteX1" fmla="*/ 1148648 w 1337687"/>
                <a:gd name="connsiteY1" fmla="*/ 16633 h 744900"/>
                <a:gd name="connsiteX2" fmla="*/ 1330705 w 1337687"/>
                <a:gd name="connsiteY2" fmla="*/ 606642 h 744900"/>
                <a:gd name="connsiteX3" fmla="*/ 1337687 w 1337687"/>
                <a:gd name="connsiteY3" fmla="*/ 744900 h 744900"/>
                <a:gd name="connsiteX4" fmla="*/ 22849 w 1337687"/>
                <a:gd name="connsiteY4" fmla="*/ 744900 h 744900"/>
                <a:gd name="connsiteX5" fmla="*/ 19827 w 1337687"/>
                <a:gd name="connsiteY5" fmla="*/ 714932 h 744900"/>
                <a:gd name="connsiteX6" fmla="*/ 4554 w 1337687"/>
                <a:gd name="connsiteY6" fmla="*/ 665728 h 744900"/>
                <a:gd name="connsiteX7" fmla="*/ 0 w 1337687"/>
                <a:gd name="connsiteY7" fmla="*/ 657338 h 744900"/>
                <a:gd name="connsiteX8" fmla="*/ 1138543 w 1337687"/>
                <a:gd name="connsiteY8" fmla="*/ 0 h 744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37687" h="744900">
                  <a:moveTo>
                    <a:pt x="1138543" y="0"/>
                  </a:moveTo>
                  <a:lnTo>
                    <a:pt x="1148648" y="16633"/>
                  </a:lnTo>
                  <a:cubicBezTo>
                    <a:pt x="1245684" y="195259"/>
                    <a:pt x="1309186" y="394745"/>
                    <a:pt x="1330705" y="606642"/>
                  </a:cubicBezTo>
                  <a:lnTo>
                    <a:pt x="1337687" y="744900"/>
                  </a:lnTo>
                  <a:lnTo>
                    <a:pt x="22849" y="744900"/>
                  </a:lnTo>
                  <a:lnTo>
                    <a:pt x="19827" y="714932"/>
                  </a:lnTo>
                  <a:cubicBezTo>
                    <a:pt x="16336" y="697868"/>
                    <a:pt x="11186" y="681408"/>
                    <a:pt x="4554" y="665728"/>
                  </a:cubicBezTo>
                  <a:lnTo>
                    <a:pt x="0" y="657338"/>
                  </a:lnTo>
                  <a:lnTo>
                    <a:pt x="1138543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79" name="Freeform: Shape 278">
              <a:extLst>
                <a:ext uri="{FF2B5EF4-FFF2-40B4-BE49-F238E27FC236}">
                  <a16:creationId xmlns:a16="http://schemas.microsoft.com/office/drawing/2014/main" id="{174BE9D4-ACF7-AFF8-03F5-5622B1AEEBFB}"/>
                </a:ext>
              </a:extLst>
            </p:cNvPr>
            <p:cNvSpPr/>
            <p:nvPr/>
          </p:nvSpPr>
          <p:spPr>
            <a:xfrm>
              <a:off x="8359301" y="4282540"/>
              <a:ext cx="1337686" cy="744901"/>
            </a:xfrm>
            <a:custGeom>
              <a:avLst/>
              <a:gdLst>
                <a:gd name="connsiteX0" fmla="*/ 22848 w 1337686"/>
                <a:gd name="connsiteY0" fmla="*/ 0 h 744901"/>
                <a:gd name="connsiteX1" fmla="*/ 1337686 w 1337686"/>
                <a:gd name="connsiteY1" fmla="*/ 1 h 744901"/>
                <a:gd name="connsiteX2" fmla="*/ 1330704 w 1337686"/>
                <a:gd name="connsiteY2" fmla="*/ 138259 h 744901"/>
                <a:gd name="connsiteX3" fmla="*/ 1148647 w 1337686"/>
                <a:gd name="connsiteY3" fmla="*/ 728268 h 744901"/>
                <a:gd name="connsiteX4" fmla="*/ 1138543 w 1337686"/>
                <a:gd name="connsiteY4" fmla="*/ 744901 h 744901"/>
                <a:gd name="connsiteX5" fmla="*/ 0 w 1337686"/>
                <a:gd name="connsiteY5" fmla="*/ 87562 h 744901"/>
                <a:gd name="connsiteX6" fmla="*/ 4553 w 1337686"/>
                <a:gd name="connsiteY6" fmla="*/ 79173 h 744901"/>
                <a:gd name="connsiteX7" fmla="*/ 19826 w 1337686"/>
                <a:gd name="connsiteY7" fmla="*/ 29969 h 744901"/>
                <a:gd name="connsiteX8" fmla="*/ 22848 w 1337686"/>
                <a:gd name="connsiteY8" fmla="*/ 0 h 744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37686" h="744901">
                  <a:moveTo>
                    <a:pt x="22848" y="0"/>
                  </a:moveTo>
                  <a:lnTo>
                    <a:pt x="1337686" y="1"/>
                  </a:lnTo>
                  <a:lnTo>
                    <a:pt x="1330704" y="138259"/>
                  </a:lnTo>
                  <a:cubicBezTo>
                    <a:pt x="1309185" y="350157"/>
                    <a:pt x="1245683" y="549643"/>
                    <a:pt x="1148647" y="728268"/>
                  </a:cubicBezTo>
                  <a:lnTo>
                    <a:pt x="1138543" y="744901"/>
                  </a:lnTo>
                  <a:lnTo>
                    <a:pt x="0" y="87562"/>
                  </a:lnTo>
                  <a:lnTo>
                    <a:pt x="4553" y="79173"/>
                  </a:lnTo>
                  <a:cubicBezTo>
                    <a:pt x="11185" y="63493"/>
                    <a:pt x="16335" y="47033"/>
                    <a:pt x="19826" y="29969"/>
                  </a:cubicBezTo>
                  <a:lnTo>
                    <a:pt x="22848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78" name="Freeform: Shape 277">
              <a:extLst>
                <a:ext uri="{FF2B5EF4-FFF2-40B4-BE49-F238E27FC236}">
                  <a16:creationId xmlns:a16="http://schemas.microsoft.com/office/drawing/2014/main" id="{34AB00C1-CCE0-336F-81DC-5DFE627369A2}"/>
                </a:ext>
              </a:extLst>
            </p:cNvPr>
            <p:cNvSpPr/>
            <p:nvPr/>
          </p:nvSpPr>
          <p:spPr>
            <a:xfrm>
              <a:off x="6547664" y="4282541"/>
              <a:ext cx="1337686" cy="744901"/>
            </a:xfrm>
            <a:custGeom>
              <a:avLst/>
              <a:gdLst>
                <a:gd name="connsiteX0" fmla="*/ 0 w 1337686"/>
                <a:gd name="connsiteY0" fmla="*/ 0 h 744901"/>
                <a:gd name="connsiteX1" fmla="*/ 1314838 w 1337686"/>
                <a:gd name="connsiteY1" fmla="*/ 0 h 744901"/>
                <a:gd name="connsiteX2" fmla="*/ 1317859 w 1337686"/>
                <a:gd name="connsiteY2" fmla="*/ 29968 h 744901"/>
                <a:gd name="connsiteX3" fmla="*/ 1333132 w 1337686"/>
                <a:gd name="connsiteY3" fmla="*/ 79172 h 744901"/>
                <a:gd name="connsiteX4" fmla="*/ 1337686 w 1337686"/>
                <a:gd name="connsiteY4" fmla="*/ 87563 h 744901"/>
                <a:gd name="connsiteX5" fmla="*/ 199143 w 1337686"/>
                <a:gd name="connsiteY5" fmla="*/ 744901 h 744901"/>
                <a:gd name="connsiteX6" fmla="*/ 189038 w 1337686"/>
                <a:gd name="connsiteY6" fmla="*/ 728267 h 744901"/>
                <a:gd name="connsiteX7" fmla="*/ 6981 w 1337686"/>
                <a:gd name="connsiteY7" fmla="*/ 138258 h 744901"/>
                <a:gd name="connsiteX8" fmla="*/ 0 w 1337686"/>
                <a:gd name="connsiteY8" fmla="*/ 0 h 744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37686" h="744901">
                  <a:moveTo>
                    <a:pt x="0" y="0"/>
                  </a:moveTo>
                  <a:lnTo>
                    <a:pt x="1314838" y="0"/>
                  </a:lnTo>
                  <a:lnTo>
                    <a:pt x="1317859" y="29968"/>
                  </a:lnTo>
                  <a:cubicBezTo>
                    <a:pt x="1321351" y="47032"/>
                    <a:pt x="1326500" y="63492"/>
                    <a:pt x="1333132" y="79172"/>
                  </a:cubicBezTo>
                  <a:lnTo>
                    <a:pt x="1337686" y="87563"/>
                  </a:lnTo>
                  <a:lnTo>
                    <a:pt x="199143" y="744901"/>
                  </a:lnTo>
                  <a:lnTo>
                    <a:pt x="189038" y="728267"/>
                  </a:lnTo>
                  <a:cubicBezTo>
                    <a:pt x="92002" y="549642"/>
                    <a:pt x="28500" y="350156"/>
                    <a:pt x="6981" y="138258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77" name="Freeform: Shape 276">
              <a:extLst>
                <a:ext uri="{FF2B5EF4-FFF2-40B4-BE49-F238E27FC236}">
                  <a16:creationId xmlns:a16="http://schemas.microsoft.com/office/drawing/2014/main" id="{3F6BEFB6-814B-4F99-5BAE-92392E0F4FD5}"/>
                </a:ext>
              </a:extLst>
            </p:cNvPr>
            <p:cNvSpPr/>
            <p:nvPr/>
          </p:nvSpPr>
          <p:spPr>
            <a:xfrm>
              <a:off x="8272496" y="4409849"/>
              <a:ext cx="1201605" cy="1201606"/>
            </a:xfrm>
            <a:custGeom>
              <a:avLst/>
              <a:gdLst>
                <a:gd name="connsiteX0" fmla="*/ 64212 w 1201605"/>
                <a:gd name="connsiteY0" fmla="*/ 0 h 1201606"/>
                <a:gd name="connsiteX1" fmla="*/ 1201605 w 1201605"/>
                <a:gd name="connsiteY1" fmla="*/ 656674 h 1201606"/>
                <a:gd name="connsiteX2" fmla="*/ 1156521 w 1201605"/>
                <a:gd name="connsiteY2" fmla="*/ 730885 h 1201606"/>
                <a:gd name="connsiteX3" fmla="*/ 730884 w 1201605"/>
                <a:gd name="connsiteY3" fmla="*/ 1156522 h 1201606"/>
                <a:gd name="connsiteX4" fmla="*/ 656673 w 1201605"/>
                <a:gd name="connsiteY4" fmla="*/ 1201606 h 1201606"/>
                <a:gd name="connsiteX5" fmla="*/ 0 w 1201605"/>
                <a:gd name="connsiteY5" fmla="*/ 64212 h 1201606"/>
                <a:gd name="connsiteX6" fmla="*/ 35182 w 1201605"/>
                <a:gd name="connsiteY6" fmla="*/ 35183 h 1201606"/>
                <a:gd name="connsiteX7" fmla="*/ 64212 w 1201605"/>
                <a:gd name="connsiteY7" fmla="*/ 0 h 1201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01605" h="1201606">
                  <a:moveTo>
                    <a:pt x="64212" y="0"/>
                  </a:moveTo>
                  <a:lnTo>
                    <a:pt x="1201605" y="656674"/>
                  </a:lnTo>
                  <a:lnTo>
                    <a:pt x="1156521" y="730885"/>
                  </a:lnTo>
                  <a:cubicBezTo>
                    <a:pt x="1043247" y="898553"/>
                    <a:pt x="898552" y="1043248"/>
                    <a:pt x="730884" y="1156522"/>
                  </a:cubicBezTo>
                  <a:lnTo>
                    <a:pt x="656673" y="1201606"/>
                  </a:lnTo>
                  <a:lnTo>
                    <a:pt x="0" y="64212"/>
                  </a:lnTo>
                  <a:lnTo>
                    <a:pt x="35182" y="35183"/>
                  </a:lnTo>
                  <a:lnTo>
                    <a:pt x="6421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76" name="Freeform: Shape 275">
              <a:extLst>
                <a:ext uri="{FF2B5EF4-FFF2-40B4-BE49-F238E27FC236}">
                  <a16:creationId xmlns:a16="http://schemas.microsoft.com/office/drawing/2014/main" id="{AC64E136-D8DF-D64C-D07F-334DF6E733B8}"/>
                </a:ext>
              </a:extLst>
            </p:cNvPr>
            <p:cNvSpPr/>
            <p:nvPr/>
          </p:nvSpPr>
          <p:spPr>
            <a:xfrm>
              <a:off x="6770552" y="4409849"/>
              <a:ext cx="1201605" cy="1201606"/>
            </a:xfrm>
            <a:custGeom>
              <a:avLst/>
              <a:gdLst>
                <a:gd name="connsiteX0" fmla="*/ 1137393 w 1201605"/>
                <a:gd name="connsiteY0" fmla="*/ 0 h 1201606"/>
                <a:gd name="connsiteX1" fmla="*/ 1166422 w 1201605"/>
                <a:gd name="connsiteY1" fmla="*/ 35183 h 1201606"/>
                <a:gd name="connsiteX2" fmla="*/ 1201605 w 1201605"/>
                <a:gd name="connsiteY2" fmla="*/ 64213 h 1201606"/>
                <a:gd name="connsiteX3" fmla="*/ 544932 w 1201605"/>
                <a:gd name="connsiteY3" fmla="*/ 1201606 h 1201606"/>
                <a:gd name="connsiteX4" fmla="*/ 470720 w 1201605"/>
                <a:gd name="connsiteY4" fmla="*/ 1156522 h 1201606"/>
                <a:gd name="connsiteX5" fmla="*/ 45083 w 1201605"/>
                <a:gd name="connsiteY5" fmla="*/ 730885 h 1201606"/>
                <a:gd name="connsiteX6" fmla="*/ 0 w 1201605"/>
                <a:gd name="connsiteY6" fmla="*/ 656675 h 1201606"/>
                <a:gd name="connsiteX7" fmla="*/ 1137393 w 1201605"/>
                <a:gd name="connsiteY7" fmla="*/ 0 h 1201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01605" h="1201606">
                  <a:moveTo>
                    <a:pt x="1137393" y="0"/>
                  </a:moveTo>
                  <a:lnTo>
                    <a:pt x="1166422" y="35183"/>
                  </a:lnTo>
                  <a:lnTo>
                    <a:pt x="1201605" y="64213"/>
                  </a:lnTo>
                  <a:lnTo>
                    <a:pt x="544932" y="1201606"/>
                  </a:lnTo>
                  <a:lnTo>
                    <a:pt x="470720" y="1156522"/>
                  </a:lnTo>
                  <a:cubicBezTo>
                    <a:pt x="303053" y="1043248"/>
                    <a:pt x="158357" y="898553"/>
                    <a:pt x="45083" y="730885"/>
                  </a:cubicBezTo>
                  <a:lnTo>
                    <a:pt x="0" y="656675"/>
                  </a:lnTo>
                  <a:lnTo>
                    <a:pt x="1137393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75" name="Freeform: Shape 274">
              <a:extLst>
                <a:ext uri="{FF2B5EF4-FFF2-40B4-BE49-F238E27FC236}">
                  <a16:creationId xmlns:a16="http://schemas.microsoft.com/office/drawing/2014/main" id="{B4D9479C-E61F-AC6F-CDA2-DDB109E64BD7}"/>
                </a:ext>
              </a:extLst>
            </p:cNvPr>
            <p:cNvSpPr/>
            <p:nvPr/>
          </p:nvSpPr>
          <p:spPr>
            <a:xfrm>
              <a:off x="8145186" y="4496656"/>
              <a:ext cx="744901" cy="1337687"/>
            </a:xfrm>
            <a:custGeom>
              <a:avLst/>
              <a:gdLst>
                <a:gd name="connsiteX0" fmla="*/ 87562 w 744901"/>
                <a:gd name="connsiteY0" fmla="*/ 0 h 1337687"/>
                <a:gd name="connsiteX1" fmla="*/ 744901 w 744901"/>
                <a:gd name="connsiteY1" fmla="*/ 1138543 h 1337687"/>
                <a:gd name="connsiteX2" fmla="*/ 728267 w 744901"/>
                <a:gd name="connsiteY2" fmla="*/ 1148648 h 1337687"/>
                <a:gd name="connsiteX3" fmla="*/ 138258 w 744901"/>
                <a:gd name="connsiteY3" fmla="*/ 1330705 h 1337687"/>
                <a:gd name="connsiteX4" fmla="*/ 0 w 744901"/>
                <a:gd name="connsiteY4" fmla="*/ 1337687 h 1337687"/>
                <a:gd name="connsiteX5" fmla="*/ 0 w 744901"/>
                <a:gd name="connsiteY5" fmla="*/ 22849 h 1337687"/>
                <a:gd name="connsiteX6" fmla="*/ 29968 w 744901"/>
                <a:gd name="connsiteY6" fmla="*/ 19827 h 1337687"/>
                <a:gd name="connsiteX7" fmla="*/ 79172 w 744901"/>
                <a:gd name="connsiteY7" fmla="*/ 4554 h 1337687"/>
                <a:gd name="connsiteX8" fmla="*/ 87562 w 744901"/>
                <a:gd name="connsiteY8" fmla="*/ 0 h 133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44901" h="1337687">
                  <a:moveTo>
                    <a:pt x="87562" y="0"/>
                  </a:moveTo>
                  <a:lnTo>
                    <a:pt x="744901" y="1138543"/>
                  </a:lnTo>
                  <a:lnTo>
                    <a:pt x="728267" y="1148648"/>
                  </a:lnTo>
                  <a:cubicBezTo>
                    <a:pt x="549641" y="1245684"/>
                    <a:pt x="350155" y="1309186"/>
                    <a:pt x="138258" y="1330705"/>
                  </a:cubicBezTo>
                  <a:lnTo>
                    <a:pt x="0" y="1337687"/>
                  </a:lnTo>
                  <a:lnTo>
                    <a:pt x="0" y="22849"/>
                  </a:lnTo>
                  <a:lnTo>
                    <a:pt x="29968" y="19827"/>
                  </a:lnTo>
                  <a:cubicBezTo>
                    <a:pt x="47032" y="16336"/>
                    <a:pt x="63492" y="11186"/>
                    <a:pt x="79172" y="4554"/>
                  </a:cubicBezTo>
                  <a:lnTo>
                    <a:pt x="8756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74" name="Freeform: Shape 273">
              <a:extLst>
                <a:ext uri="{FF2B5EF4-FFF2-40B4-BE49-F238E27FC236}">
                  <a16:creationId xmlns:a16="http://schemas.microsoft.com/office/drawing/2014/main" id="{946291AE-040F-70DD-036F-BE502721341B}"/>
                </a:ext>
              </a:extLst>
            </p:cNvPr>
            <p:cNvSpPr/>
            <p:nvPr/>
          </p:nvSpPr>
          <p:spPr>
            <a:xfrm>
              <a:off x="7354566" y="4496656"/>
              <a:ext cx="744900" cy="1337686"/>
            </a:xfrm>
            <a:custGeom>
              <a:avLst/>
              <a:gdLst>
                <a:gd name="connsiteX0" fmla="*/ 657338 w 744900"/>
                <a:gd name="connsiteY0" fmla="*/ 0 h 1337686"/>
                <a:gd name="connsiteX1" fmla="*/ 665727 w 744900"/>
                <a:gd name="connsiteY1" fmla="*/ 4553 h 1337686"/>
                <a:gd name="connsiteX2" fmla="*/ 714931 w 744900"/>
                <a:gd name="connsiteY2" fmla="*/ 19826 h 1337686"/>
                <a:gd name="connsiteX3" fmla="*/ 744900 w 744900"/>
                <a:gd name="connsiteY3" fmla="*/ 22848 h 1337686"/>
                <a:gd name="connsiteX4" fmla="*/ 744900 w 744900"/>
                <a:gd name="connsiteY4" fmla="*/ 1337686 h 1337686"/>
                <a:gd name="connsiteX5" fmla="*/ 606641 w 744900"/>
                <a:gd name="connsiteY5" fmla="*/ 1330704 h 1337686"/>
                <a:gd name="connsiteX6" fmla="*/ 16632 w 744900"/>
                <a:gd name="connsiteY6" fmla="*/ 1148647 h 1337686"/>
                <a:gd name="connsiteX7" fmla="*/ 0 w 744900"/>
                <a:gd name="connsiteY7" fmla="*/ 1138543 h 1337686"/>
                <a:gd name="connsiteX8" fmla="*/ 657338 w 744900"/>
                <a:gd name="connsiteY8" fmla="*/ 0 h 1337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44900" h="1337686">
                  <a:moveTo>
                    <a:pt x="657338" y="0"/>
                  </a:moveTo>
                  <a:lnTo>
                    <a:pt x="665727" y="4553"/>
                  </a:lnTo>
                  <a:cubicBezTo>
                    <a:pt x="681408" y="11185"/>
                    <a:pt x="697868" y="16335"/>
                    <a:pt x="714931" y="19826"/>
                  </a:cubicBezTo>
                  <a:lnTo>
                    <a:pt x="744900" y="22848"/>
                  </a:lnTo>
                  <a:lnTo>
                    <a:pt x="744900" y="1337686"/>
                  </a:lnTo>
                  <a:lnTo>
                    <a:pt x="606641" y="1330704"/>
                  </a:lnTo>
                  <a:cubicBezTo>
                    <a:pt x="394744" y="1309185"/>
                    <a:pt x="195258" y="1245683"/>
                    <a:pt x="16632" y="1148647"/>
                  </a:cubicBezTo>
                  <a:lnTo>
                    <a:pt x="0" y="1138543"/>
                  </a:lnTo>
                  <a:lnTo>
                    <a:pt x="657338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68" name="Group 267">
            <a:extLst>
              <a:ext uri="{FF2B5EF4-FFF2-40B4-BE49-F238E27FC236}">
                <a16:creationId xmlns:a16="http://schemas.microsoft.com/office/drawing/2014/main" id="{88FE5EAB-BC2B-CEB8-AA4F-A1940BAF6741}"/>
              </a:ext>
            </a:extLst>
          </p:cNvPr>
          <p:cNvGrpSpPr/>
          <p:nvPr/>
        </p:nvGrpSpPr>
        <p:grpSpPr>
          <a:xfrm>
            <a:off x="5384643" y="3419473"/>
            <a:ext cx="1422713" cy="1422713"/>
            <a:chOff x="2645302" y="3140983"/>
            <a:chExt cx="984468" cy="984468"/>
          </a:xfrm>
          <a:solidFill>
            <a:schemeClr val="tx1">
              <a:alpha val="20000"/>
            </a:schemeClr>
          </a:solidFill>
        </p:grpSpPr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71F017CB-25D5-A500-EB7A-9BC1CF7F4FA3}"/>
                </a:ext>
              </a:extLst>
            </p:cNvPr>
            <p:cNvSpPr/>
            <p:nvPr/>
          </p:nvSpPr>
          <p:spPr>
            <a:xfrm>
              <a:off x="2911392" y="3140983"/>
              <a:ext cx="203285" cy="255259"/>
            </a:xfrm>
            <a:custGeom>
              <a:avLst/>
              <a:gdLst>
                <a:gd name="connsiteX0" fmla="*/ 203285 w 203285"/>
                <a:gd name="connsiteY0" fmla="*/ 0 h 255259"/>
                <a:gd name="connsiteX1" fmla="*/ 203285 w 203285"/>
                <a:gd name="connsiteY1" fmla="*/ 232411 h 255259"/>
                <a:gd name="connsiteX2" fmla="*/ 173316 w 203285"/>
                <a:gd name="connsiteY2" fmla="*/ 235432 h 255259"/>
                <a:gd name="connsiteX3" fmla="*/ 124112 w 203285"/>
                <a:gd name="connsiteY3" fmla="*/ 250705 h 255259"/>
                <a:gd name="connsiteX4" fmla="*/ 115723 w 203285"/>
                <a:gd name="connsiteY4" fmla="*/ 255259 h 255259"/>
                <a:gd name="connsiteX5" fmla="*/ 0 w 203285"/>
                <a:gd name="connsiteY5" fmla="*/ 54822 h 255259"/>
                <a:gd name="connsiteX6" fmla="*/ 33647 w 203285"/>
                <a:gd name="connsiteY6" fmla="*/ 36559 h 255259"/>
                <a:gd name="connsiteX7" fmla="*/ 126477 w 203285"/>
                <a:gd name="connsiteY7" fmla="*/ 7743 h 255259"/>
                <a:gd name="connsiteX8" fmla="*/ 203285 w 203285"/>
                <a:gd name="connsiteY8" fmla="*/ 0 h 255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285" h="255259">
                  <a:moveTo>
                    <a:pt x="203285" y="0"/>
                  </a:moveTo>
                  <a:lnTo>
                    <a:pt x="203285" y="232411"/>
                  </a:lnTo>
                  <a:lnTo>
                    <a:pt x="173316" y="235432"/>
                  </a:lnTo>
                  <a:cubicBezTo>
                    <a:pt x="156252" y="238923"/>
                    <a:pt x="139792" y="244073"/>
                    <a:pt x="124112" y="250705"/>
                  </a:cubicBezTo>
                  <a:lnTo>
                    <a:pt x="115723" y="255259"/>
                  </a:lnTo>
                  <a:lnTo>
                    <a:pt x="0" y="54822"/>
                  </a:lnTo>
                  <a:lnTo>
                    <a:pt x="33647" y="36559"/>
                  </a:lnTo>
                  <a:cubicBezTo>
                    <a:pt x="63230" y="24047"/>
                    <a:pt x="94284" y="14331"/>
                    <a:pt x="126477" y="7743"/>
                  </a:cubicBezTo>
                  <a:lnTo>
                    <a:pt x="20328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914C43A3-E6F6-CA7B-49C8-3DCACCAF2836}"/>
                </a:ext>
              </a:extLst>
            </p:cNvPr>
            <p:cNvSpPr/>
            <p:nvPr/>
          </p:nvSpPr>
          <p:spPr>
            <a:xfrm>
              <a:off x="3160395" y="3140983"/>
              <a:ext cx="203284" cy="255258"/>
            </a:xfrm>
            <a:custGeom>
              <a:avLst/>
              <a:gdLst>
                <a:gd name="connsiteX0" fmla="*/ 0 w 203284"/>
                <a:gd name="connsiteY0" fmla="*/ 0 h 255258"/>
                <a:gd name="connsiteX1" fmla="*/ 76807 w 203284"/>
                <a:gd name="connsiteY1" fmla="*/ 7742 h 255258"/>
                <a:gd name="connsiteX2" fmla="*/ 169637 w 203284"/>
                <a:gd name="connsiteY2" fmla="*/ 36558 h 255258"/>
                <a:gd name="connsiteX3" fmla="*/ 203284 w 203284"/>
                <a:gd name="connsiteY3" fmla="*/ 54821 h 255258"/>
                <a:gd name="connsiteX4" fmla="*/ 87562 w 203284"/>
                <a:gd name="connsiteY4" fmla="*/ 255258 h 255258"/>
                <a:gd name="connsiteX5" fmla="*/ 79172 w 203284"/>
                <a:gd name="connsiteY5" fmla="*/ 250704 h 255258"/>
                <a:gd name="connsiteX6" fmla="*/ 29968 w 203284"/>
                <a:gd name="connsiteY6" fmla="*/ 235431 h 255258"/>
                <a:gd name="connsiteX7" fmla="*/ 0 w 203284"/>
                <a:gd name="connsiteY7" fmla="*/ 232410 h 255258"/>
                <a:gd name="connsiteX8" fmla="*/ 0 w 203284"/>
                <a:gd name="connsiteY8" fmla="*/ 0 h 255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284" h="255258">
                  <a:moveTo>
                    <a:pt x="0" y="0"/>
                  </a:moveTo>
                  <a:lnTo>
                    <a:pt x="76807" y="7742"/>
                  </a:lnTo>
                  <a:cubicBezTo>
                    <a:pt x="109000" y="14330"/>
                    <a:pt x="140054" y="24046"/>
                    <a:pt x="169637" y="36558"/>
                  </a:cubicBezTo>
                  <a:lnTo>
                    <a:pt x="203284" y="54821"/>
                  </a:lnTo>
                  <a:lnTo>
                    <a:pt x="87562" y="255258"/>
                  </a:lnTo>
                  <a:lnTo>
                    <a:pt x="79172" y="250704"/>
                  </a:lnTo>
                  <a:cubicBezTo>
                    <a:pt x="63492" y="244072"/>
                    <a:pt x="47032" y="238922"/>
                    <a:pt x="29968" y="235431"/>
                  </a:cubicBezTo>
                  <a:lnTo>
                    <a:pt x="0" y="23241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F205B9AA-2DC7-FC3C-3852-C01FC0DB24DA}"/>
                </a:ext>
              </a:extLst>
            </p:cNvPr>
            <p:cNvSpPr/>
            <p:nvPr/>
          </p:nvSpPr>
          <p:spPr>
            <a:xfrm>
              <a:off x="2721942" y="3217621"/>
              <a:ext cx="265425" cy="265426"/>
            </a:xfrm>
            <a:custGeom>
              <a:avLst/>
              <a:gdLst>
                <a:gd name="connsiteX0" fmla="*/ 149255 w 265425"/>
                <a:gd name="connsiteY0" fmla="*/ 0 h 265426"/>
                <a:gd name="connsiteX1" fmla="*/ 265425 w 265425"/>
                <a:gd name="connsiteY1" fmla="*/ 201214 h 265426"/>
                <a:gd name="connsiteX2" fmla="*/ 230242 w 265425"/>
                <a:gd name="connsiteY2" fmla="*/ 230243 h 265426"/>
                <a:gd name="connsiteX3" fmla="*/ 201213 w 265425"/>
                <a:gd name="connsiteY3" fmla="*/ 265426 h 265426"/>
                <a:gd name="connsiteX4" fmla="*/ 0 w 265425"/>
                <a:gd name="connsiteY4" fmla="*/ 149256 h 265426"/>
                <a:gd name="connsiteX5" fmla="*/ 5515 w 265425"/>
                <a:gd name="connsiteY5" fmla="*/ 139094 h 265426"/>
                <a:gd name="connsiteX6" fmla="*/ 139093 w 265425"/>
                <a:gd name="connsiteY6" fmla="*/ 5516 h 265426"/>
                <a:gd name="connsiteX7" fmla="*/ 149255 w 265425"/>
                <a:gd name="connsiteY7" fmla="*/ 0 h 265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5425" h="265426">
                  <a:moveTo>
                    <a:pt x="149255" y="0"/>
                  </a:moveTo>
                  <a:lnTo>
                    <a:pt x="265425" y="201214"/>
                  </a:lnTo>
                  <a:lnTo>
                    <a:pt x="230242" y="230243"/>
                  </a:lnTo>
                  <a:lnTo>
                    <a:pt x="201213" y="265426"/>
                  </a:lnTo>
                  <a:lnTo>
                    <a:pt x="0" y="149256"/>
                  </a:lnTo>
                  <a:lnTo>
                    <a:pt x="5515" y="139094"/>
                  </a:lnTo>
                  <a:cubicBezTo>
                    <a:pt x="41064" y="86475"/>
                    <a:pt x="86474" y="41065"/>
                    <a:pt x="139093" y="5516"/>
                  </a:cubicBezTo>
                  <a:lnTo>
                    <a:pt x="14925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A8CEB356-21E4-FBC2-12E4-43B88574A4DB}"/>
                </a:ext>
              </a:extLst>
            </p:cNvPr>
            <p:cNvSpPr/>
            <p:nvPr/>
          </p:nvSpPr>
          <p:spPr>
            <a:xfrm>
              <a:off x="3287706" y="3217623"/>
              <a:ext cx="265425" cy="265425"/>
            </a:xfrm>
            <a:custGeom>
              <a:avLst/>
              <a:gdLst>
                <a:gd name="connsiteX0" fmla="*/ 116170 w 265425"/>
                <a:gd name="connsiteY0" fmla="*/ 0 h 265425"/>
                <a:gd name="connsiteX1" fmla="*/ 126331 w 265425"/>
                <a:gd name="connsiteY1" fmla="*/ 5515 h 265425"/>
                <a:gd name="connsiteX2" fmla="*/ 259909 w 265425"/>
                <a:gd name="connsiteY2" fmla="*/ 139093 h 265425"/>
                <a:gd name="connsiteX3" fmla="*/ 265425 w 265425"/>
                <a:gd name="connsiteY3" fmla="*/ 149255 h 265425"/>
                <a:gd name="connsiteX4" fmla="*/ 64212 w 265425"/>
                <a:gd name="connsiteY4" fmla="*/ 265425 h 265425"/>
                <a:gd name="connsiteX5" fmla="*/ 35182 w 265425"/>
                <a:gd name="connsiteY5" fmla="*/ 230242 h 265425"/>
                <a:gd name="connsiteX6" fmla="*/ 0 w 265425"/>
                <a:gd name="connsiteY6" fmla="*/ 201213 h 265425"/>
                <a:gd name="connsiteX7" fmla="*/ 116170 w 265425"/>
                <a:gd name="connsiteY7" fmla="*/ 0 h 265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5425" h="265425">
                  <a:moveTo>
                    <a:pt x="116170" y="0"/>
                  </a:moveTo>
                  <a:lnTo>
                    <a:pt x="126331" y="5515"/>
                  </a:lnTo>
                  <a:cubicBezTo>
                    <a:pt x="178950" y="41064"/>
                    <a:pt x="224360" y="86474"/>
                    <a:pt x="259909" y="139093"/>
                  </a:cubicBezTo>
                  <a:lnTo>
                    <a:pt x="265425" y="149255"/>
                  </a:lnTo>
                  <a:lnTo>
                    <a:pt x="64212" y="265425"/>
                  </a:lnTo>
                  <a:lnTo>
                    <a:pt x="35182" y="230242"/>
                  </a:lnTo>
                  <a:lnTo>
                    <a:pt x="0" y="201213"/>
                  </a:lnTo>
                  <a:lnTo>
                    <a:pt x="11617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9BD71360-6A0C-703E-6FDF-3AC650D1C76F}"/>
                </a:ext>
              </a:extLst>
            </p:cNvPr>
            <p:cNvSpPr/>
            <p:nvPr/>
          </p:nvSpPr>
          <p:spPr>
            <a:xfrm>
              <a:off x="2645302" y="3407072"/>
              <a:ext cx="255258" cy="203284"/>
            </a:xfrm>
            <a:custGeom>
              <a:avLst/>
              <a:gdLst>
                <a:gd name="connsiteX0" fmla="*/ 54821 w 255258"/>
                <a:gd name="connsiteY0" fmla="*/ 0 h 203284"/>
                <a:gd name="connsiteX1" fmla="*/ 255258 w 255258"/>
                <a:gd name="connsiteY1" fmla="*/ 115722 h 203284"/>
                <a:gd name="connsiteX2" fmla="*/ 250704 w 255258"/>
                <a:gd name="connsiteY2" fmla="*/ 124112 h 203284"/>
                <a:gd name="connsiteX3" fmla="*/ 235431 w 255258"/>
                <a:gd name="connsiteY3" fmla="*/ 173316 h 203284"/>
                <a:gd name="connsiteX4" fmla="*/ 232410 w 255258"/>
                <a:gd name="connsiteY4" fmla="*/ 203284 h 203284"/>
                <a:gd name="connsiteX5" fmla="*/ 0 w 255258"/>
                <a:gd name="connsiteY5" fmla="*/ 203284 h 203284"/>
                <a:gd name="connsiteX6" fmla="*/ 7742 w 255258"/>
                <a:gd name="connsiteY6" fmla="*/ 126477 h 203284"/>
                <a:gd name="connsiteX7" fmla="*/ 36558 w 255258"/>
                <a:gd name="connsiteY7" fmla="*/ 33647 h 203284"/>
                <a:gd name="connsiteX8" fmla="*/ 54821 w 255258"/>
                <a:gd name="connsiteY8" fmla="*/ 0 h 203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5258" h="203284">
                  <a:moveTo>
                    <a:pt x="54821" y="0"/>
                  </a:moveTo>
                  <a:lnTo>
                    <a:pt x="255258" y="115722"/>
                  </a:lnTo>
                  <a:lnTo>
                    <a:pt x="250704" y="124112"/>
                  </a:lnTo>
                  <a:cubicBezTo>
                    <a:pt x="244072" y="139792"/>
                    <a:pt x="238922" y="156252"/>
                    <a:pt x="235431" y="173316"/>
                  </a:cubicBezTo>
                  <a:lnTo>
                    <a:pt x="232410" y="203284"/>
                  </a:lnTo>
                  <a:lnTo>
                    <a:pt x="0" y="203284"/>
                  </a:lnTo>
                  <a:lnTo>
                    <a:pt x="7742" y="126477"/>
                  </a:lnTo>
                  <a:cubicBezTo>
                    <a:pt x="14330" y="94284"/>
                    <a:pt x="24046" y="63230"/>
                    <a:pt x="36558" y="33647"/>
                  </a:cubicBezTo>
                  <a:lnTo>
                    <a:pt x="54821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EC21E6DF-E50C-5038-4E03-17A92C1CB161}"/>
                </a:ext>
              </a:extLst>
            </p:cNvPr>
            <p:cNvSpPr/>
            <p:nvPr/>
          </p:nvSpPr>
          <p:spPr>
            <a:xfrm>
              <a:off x="3374511" y="3407072"/>
              <a:ext cx="255259" cy="203284"/>
            </a:xfrm>
            <a:custGeom>
              <a:avLst/>
              <a:gdLst>
                <a:gd name="connsiteX0" fmla="*/ 200437 w 255259"/>
                <a:gd name="connsiteY0" fmla="*/ 0 h 203284"/>
                <a:gd name="connsiteX1" fmla="*/ 218700 w 255259"/>
                <a:gd name="connsiteY1" fmla="*/ 33647 h 203284"/>
                <a:gd name="connsiteX2" fmla="*/ 247516 w 255259"/>
                <a:gd name="connsiteY2" fmla="*/ 126477 h 203284"/>
                <a:gd name="connsiteX3" fmla="*/ 255259 w 255259"/>
                <a:gd name="connsiteY3" fmla="*/ 203284 h 203284"/>
                <a:gd name="connsiteX4" fmla="*/ 22848 w 255259"/>
                <a:gd name="connsiteY4" fmla="*/ 203284 h 203284"/>
                <a:gd name="connsiteX5" fmla="*/ 19827 w 255259"/>
                <a:gd name="connsiteY5" fmla="*/ 173316 h 203284"/>
                <a:gd name="connsiteX6" fmla="*/ 4554 w 255259"/>
                <a:gd name="connsiteY6" fmla="*/ 124112 h 203284"/>
                <a:gd name="connsiteX7" fmla="*/ 0 w 255259"/>
                <a:gd name="connsiteY7" fmla="*/ 115722 h 203284"/>
                <a:gd name="connsiteX8" fmla="*/ 200437 w 255259"/>
                <a:gd name="connsiteY8" fmla="*/ 0 h 203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5259" h="203284">
                  <a:moveTo>
                    <a:pt x="200437" y="0"/>
                  </a:moveTo>
                  <a:lnTo>
                    <a:pt x="218700" y="33647"/>
                  </a:lnTo>
                  <a:cubicBezTo>
                    <a:pt x="231212" y="63230"/>
                    <a:pt x="240928" y="94284"/>
                    <a:pt x="247516" y="126477"/>
                  </a:cubicBezTo>
                  <a:lnTo>
                    <a:pt x="255259" y="203284"/>
                  </a:lnTo>
                  <a:lnTo>
                    <a:pt x="22848" y="203284"/>
                  </a:lnTo>
                  <a:lnTo>
                    <a:pt x="19827" y="173316"/>
                  </a:lnTo>
                  <a:cubicBezTo>
                    <a:pt x="16336" y="156252"/>
                    <a:pt x="11186" y="139792"/>
                    <a:pt x="4554" y="124112"/>
                  </a:cubicBezTo>
                  <a:lnTo>
                    <a:pt x="0" y="115722"/>
                  </a:lnTo>
                  <a:lnTo>
                    <a:pt x="200437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B51A7948-CB25-43DB-3110-1A25DA466808}"/>
                </a:ext>
              </a:extLst>
            </p:cNvPr>
            <p:cNvSpPr/>
            <p:nvPr/>
          </p:nvSpPr>
          <p:spPr>
            <a:xfrm>
              <a:off x="3374511" y="3656075"/>
              <a:ext cx="255258" cy="203284"/>
            </a:xfrm>
            <a:custGeom>
              <a:avLst/>
              <a:gdLst>
                <a:gd name="connsiteX0" fmla="*/ 22848 w 255258"/>
                <a:gd name="connsiteY0" fmla="*/ 0 h 203284"/>
                <a:gd name="connsiteX1" fmla="*/ 255258 w 255258"/>
                <a:gd name="connsiteY1" fmla="*/ 0 h 203284"/>
                <a:gd name="connsiteX2" fmla="*/ 247515 w 255258"/>
                <a:gd name="connsiteY2" fmla="*/ 76808 h 203284"/>
                <a:gd name="connsiteX3" fmla="*/ 218699 w 255258"/>
                <a:gd name="connsiteY3" fmla="*/ 169638 h 203284"/>
                <a:gd name="connsiteX4" fmla="*/ 200436 w 255258"/>
                <a:gd name="connsiteY4" fmla="*/ 203284 h 203284"/>
                <a:gd name="connsiteX5" fmla="*/ 0 w 255258"/>
                <a:gd name="connsiteY5" fmla="*/ 87562 h 203284"/>
                <a:gd name="connsiteX6" fmla="*/ 4553 w 255258"/>
                <a:gd name="connsiteY6" fmla="*/ 79173 h 203284"/>
                <a:gd name="connsiteX7" fmla="*/ 19826 w 255258"/>
                <a:gd name="connsiteY7" fmla="*/ 29969 h 203284"/>
                <a:gd name="connsiteX8" fmla="*/ 22848 w 255258"/>
                <a:gd name="connsiteY8" fmla="*/ 0 h 203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5258" h="203284">
                  <a:moveTo>
                    <a:pt x="22848" y="0"/>
                  </a:moveTo>
                  <a:lnTo>
                    <a:pt x="255258" y="0"/>
                  </a:lnTo>
                  <a:lnTo>
                    <a:pt x="247515" y="76808"/>
                  </a:lnTo>
                  <a:cubicBezTo>
                    <a:pt x="240927" y="109001"/>
                    <a:pt x="231211" y="140055"/>
                    <a:pt x="218699" y="169638"/>
                  </a:cubicBezTo>
                  <a:lnTo>
                    <a:pt x="200436" y="203284"/>
                  </a:lnTo>
                  <a:lnTo>
                    <a:pt x="0" y="87562"/>
                  </a:lnTo>
                  <a:lnTo>
                    <a:pt x="4553" y="79173"/>
                  </a:lnTo>
                  <a:cubicBezTo>
                    <a:pt x="11185" y="63493"/>
                    <a:pt x="16335" y="47033"/>
                    <a:pt x="19826" y="29969"/>
                  </a:cubicBezTo>
                  <a:lnTo>
                    <a:pt x="22848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C0561AA3-B2EE-85A2-6898-BE74C199850F}"/>
                </a:ext>
              </a:extLst>
            </p:cNvPr>
            <p:cNvSpPr/>
            <p:nvPr/>
          </p:nvSpPr>
          <p:spPr>
            <a:xfrm>
              <a:off x="2645302" y="3656077"/>
              <a:ext cx="255258" cy="203285"/>
            </a:xfrm>
            <a:custGeom>
              <a:avLst/>
              <a:gdLst>
                <a:gd name="connsiteX0" fmla="*/ 0 w 255258"/>
                <a:gd name="connsiteY0" fmla="*/ 0 h 203285"/>
                <a:gd name="connsiteX1" fmla="*/ 232410 w 255258"/>
                <a:gd name="connsiteY1" fmla="*/ 0 h 203285"/>
                <a:gd name="connsiteX2" fmla="*/ 235431 w 255258"/>
                <a:gd name="connsiteY2" fmla="*/ 29968 h 203285"/>
                <a:gd name="connsiteX3" fmla="*/ 250704 w 255258"/>
                <a:gd name="connsiteY3" fmla="*/ 79172 h 203285"/>
                <a:gd name="connsiteX4" fmla="*/ 255258 w 255258"/>
                <a:gd name="connsiteY4" fmla="*/ 87563 h 203285"/>
                <a:gd name="connsiteX5" fmla="*/ 54822 w 255258"/>
                <a:gd name="connsiteY5" fmla="*/ 203285 h 203285"/>
                <a:gd name="connsiteX6" fmla="*/ 36558 w 255258"/>
                <a:gd name="connsiteY6" fmla="*/ 169637 h 203285"/>
                <a:gd name="connsiteX7" fmla="*/ 7742 w 255258"/>
                <a:gd name="connsiteY7" fmla="*/ 76807 h 203285"/>
                <a:gd name="connsiteX8" fmla="*/ 0 w 255258"/>
                <a:gd name="connsiteY8" fmla="*/ 0 h 203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5258" h="203285">
                  <a:moveTo>
                    <a:pt x="0" y="0"/>
                  </a:moveTo>
                  <a:lnTo>
                    <a:pt x="232410" y="0"/>
                  </a:lnTo>
                  <a:lnTo>
                    <a:pt x="235431" y="29968"/>
                  </a:lnTo>
                  <a:cubicBezTo>
                    <a:pt x="238922" y="47032"/>
                    <a:pt x="244072" y="63492"/>
                    <a:pt x="250704" y="79172"/>
                  </a:cubicBezTo>
                  <a:lnTo>
                    <a:pt x="255258" y="87563"/>
                  </a:lnTo>
                  <a:lnTo>
                    <a:pt x="54822" y="203285"/>
                  </a:lnTo>
                  <a:lnTo>
                    <a:pt x="36558" y="169637"/>
                  </a:lnTo>
                  <a:cubicBezTo>
                    <a:pt x="24046" y="140054"/>
                    <a:pt x="14330" y="109000"/>
                    <a:pt x="7742" y="76807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40592261-4E08-3AF5-58C8-976666C32CA1}"/>
                </a:ext>
              </a:extLst>
            </p:cNvPr>
            <p:cNvSpPr/>
            <p:nvPr/>
          </p:nvSpPr>
          <p:spPr>
            <a:xfrm>
              <a:off x="3287706" y="3783386"/>
              <a:ext cx="265425" cy="265425"/>
            </a:xfrm>
            <a:custGeom>
              <a:avLst/>
              <a:gdLst>
                <a:gd name="connsiteX0" fmla="*/ 64212 w 265425"/>
                <a:gd name="connsiteY0" fmla="*/ 0 h 265425"/>
                <a:gd name="connsiteX1" fmla="*/ 265425 w 265425"/>
                <a:gd name="connsiteY1" fmla="*/ 116170 h 265425"/>
                <a:gd name="connsiteX2" fmla="*/ 259909 w 265425"/>
                <a:gd name="connsiteY2" fmla="*/ 126332 h 265425"/>
                <a:gd name="connsiteX3" fmla="*/ 126331 w 265425"/>
                <a:gd name="connsiteY3" fmla="*/ 259910 h 265425"/>
                <a:gd name="connsiteX4" fmla="*/ 116170 w 265425"/>
                <a:gd name="connsiteY4" fmla="*/ 265425 h 265425"/>
                <a:gd name="connsiteX5" fmla="*/ 0 w 265425"/>
                <a:gd name="connsiteY5" fmla="*/ 64212 h 265425"/>
                <a:gd name="connsiteX6" fmla="*/ 35182 w 265425"/>
                <a:gd name="connsiteY6" fmla="*/ 35183 h 265425"/>
                <a:gd name="connsiteX7" fmla="*/ 64212 w 265425"/>
                <a:gd name="connsiteY7" fmla="*/ 0 h 265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5425" h="265425">
                  <a:moveTo>
                    <a:pt x="64212" y="0"/>
                  </a:moveTo>
                  <a:lnTo>
                    <a:pt x="265425" y="116170"/>
                  </a:lnTo>
                  <a:lnTo>
                    <a:pt x="259909" y="126332"/>
                  </a:lnTo>
                  <a:cubicBezTo>
                    <a:pt x="224360" y="178951"/>
                    <a:pt x="178950" y="224361"/>
                    <a:pt x="126331" y="259910"/>
                  </a:cubicBezTo>
                  <a:lnTo>
                    <a:pt x="116170" y="265425"/>
                  </a:lnTo>
                  <a:lnTo>
                    <a:pt x="0" y="64212"/>
                  </a:lnTo>
                  <a:lnTo>
                    <a:pt x="35182" y="35183"/>
                  </a:lnTo>
                  <a:lnTo>
                    <a:pt x="6421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CAC1748B-23F6-E9D1-6715-DB24373616FA}"/>
                </a:ext>
              </a:extLst>
            </p:cNvPr>
            <p:cNvSpPr/>
            <p:nvPr/>
          </p:nvSpPr>
          <p:spPr>
            <a:xfrm>
              <a:off x="2721942" y="3783385"/>
              <a:ext cx="265425" cy="265426"/>
            </a:xfrm>
            <a:custGeom>
              <a:avLst/>
              <a:gdLst>
                <a:gd name="connsiteX0" fmla="*/ 201213 w 265425"/>
                <a:gd name="connsiteY0" fmla="*/ 0 h 265426"/>
                <a:gd name="connsiteX1" fmla="*/ 230242 w 265425"/>
                <a:gd name="connsiteY1" fmla="*/ 35183 h 265426"/>
                <a:gd name="connsiteX2" fmla="*/ 265425 w 265425"/>
                <a:gd name="connsiteY2" fmla="*/ 64213 h 265426"/>
                <a:gd name="connsiteX3" fmla="*/ 149255 w 265425"/>
                <a:gd name="connsiteY3" fmla="*/ 265426 h 265426"/>
                <a:gd name="connsiteX4" fmla="*/ 139093 w 265425"/>
                <a:gd name="connsiteY4" fmla="*/ 259910 h 265426"/>
                <a:gd name="connsiteX5" fmla="*/ 5515 w 265425"/>
                <a:gd name="connsiteY5" fmla="*/ 126332 h 265426"/>
                <a:gd name="connsiteX6" fmla="*/ 0 w 265425"/>
                <a:gd name="connsiteY6" fmla="*/ 116171 h 265426"/>
                <a:gd name="connsiteX7" fmla="*/ 201213 w 265425"/>
                <a:gd name="connsiteY7" fmla="*/ 0 h 265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5425" h="265426">
                  <a:moveTo>
                    <a:pt x="201213" y="0"/>
                  </a:moveTo>
                  <a:lnTo>
                    <a:pt x="230242" y="35183"/>
                  </a:lnTo>
                  <a:lnTo>
                    <a:pt x="265425" y="64213"/>
                  </a:lnTo>
                  <a:lnTo>
                    <a:pt x="149255" y="265426"/>
                  </a:lnTo>
                  <a:lnTo>
                    <a:pt x="139093" y="259910"/>
                  </a:lnTo>
                  <a:cubicBezTo>
                    <a:pt x="86474" y="224361"/>
                    <a:pt x="41064" y="178951"/>
                    <a:pt x="5515" y="126332"/>
                  </a:cubicBezTo>
                  <a:lnTo>
                    <a:pt x="0" y="116171"/>
                  </a:lnTo>
                  <a:lnTo>
                    <a:pt x="201213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E0A9A80B-1095-8905-5159-56A12EB81497}"/>
                </a:ext>
              </a:extLst>
            </p:cNvPr>
            <p:cNvSpPr/>
            <p:nvPr/>
          </p:nvSpPr>
          <p:spPr>
            <a:xfrm>
              <a:off x="3160396" y="3870192"/>
              <a:ext cx="203285" cy="255259"/>
            </a:xfrm>
            <a:custGeom>
              <a:avLst/>
              <a:gdLst>
                <a:gd name="connsiteX0" fmla="*/ 87562 w 203285"/>
                <a:gd name="connsiteY0" fmla="*/ 0 h 255259"/>
                <a:gd name="connsiteX1" fmla="*/ 203285 w 203285"/>
                <a:gd name="connsiteY1" fmla="*/ 200437 h 255259"/>
                <a:gd name="connsiteX2" fmla="*/ 169637 w 203285"/>
                <a:gd name="connsiteY2" fmla="*/ 218700 h 255259"/>
                <a:gd name="connsiteX3" fmla="*/ 76807 w 203285"/>
                <a:gd name="connsiteY3" fmla="*/ 247516 h 255259"/>
                <a:gd name="connsiteX4" fmla="*/ 0 w 203285"/>
                <a:gd name="connsiteY4" fmla="*/ 255259 h 255259"/>
                <a:gd name="connsiteX5" fmla="*/ 0 w 203285"/>
                <a:gd name="connsiteY5" fmla="*/ 22848 h 255259"/>
                <a:gd name="connsiteX6" fmla="*/ 29968 w 203285"/>
                <a:gd name="connsiteY6" fmla="*/ 19827 h 255259"/>
                <a:gd name="connsiteX7" fmla="*/ 79172 w 203285"/>
                <a:gd name="connsiteY7" fmla="*/ 4554 h 255259"/>
                <a:gd name="connsiteX8" fmla="*/ 87562 w 203285"/>
                <a:gd name="connsiteY8" fmla="*/ 0 h 255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285" h="255259">
                  <a:moveTo>
                    <a:pt x="87562" y="0"/>
                  </a:moveTo>
                  <a:lnTo>
                    <a:pt x="203285" y="200437"/>
                  </a:lnTo>
                  <a:lnTo>
                    <a:pt x="169637" y="218700"/>
                  </a:lnTo>
                  <a:cubicBezTo>
                    <a:pt x="140054" y="231212"/>
                    <a:pt x="109000" y="240928"/>
                    <a:pt x="76807" y="247516"/>
                  </a:cubicBezTo>
                  <a:lnTo>
                    <a:pt x="0" y="255259"/>
                  </a:lnTo>
                  <a:lnTo>
                    <a:pt x="0" y="22848"/>
                  </a:lnTo>
                  <a:lnTo>
                    <a:pt x="29968" y="19827"/>
                  </a:lnTo>
                  <a:cubicBezTo>
                    <a:pt x="47032" y="16336"/>
                    <a:pt x="63492" y="11186"/>
                    <a:pt x="79172" y="4554"/>
                  </a:cubicBezTo>
                  <a:lnTo>
                    <a:pt x="8756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898EA3C5-A70B-CDE5-003B-482BB6E4B61D}"/>
                </a:ext>
              </a:extLst>
            </p:cNvPr>
            <p:cNvSpPr/>
            <p:nvPr/>
          </p:nvSpPr>
          <p:spPr>
            <a:xfrm>
              <a:off x="2911392" y="3870192"/>
              <a:ext cx="203284" cy="255258"/>
            </a:xfrm>
            <a:custGeom>
              <a:avLst/>
              <a:gdLst>
                <a:gd name="connsiteX0" fmla="*/ 115722 w 203284"/>
                <a:gd name="connsiteY0" fmla="*/ 0 h 255258"/>
                <a:gd name="connsiteX1" fmla="*/ 124111 w 203284"/>
                <a:gd name="connsiteY1" fmla="*/ 4553 h 255258"/>
                <a:gd name="connsiteX2" fmla="*/ 173315 w 203284"/>
                <a:gd name="connsiteY2" fmla="*/ 19826 h 255258"/>
                <a:gd name="connsiteX3" fmla="*/ 203284 w 203284"/>
                <a:gd name="connsiteY3" fmla="*/ 22848 h 255258"/>
                <a:gd name="connsiteX4" fmla="*/ 203284 w 203284"/>
                <a:gd name="connsiteY4" fmla="*/ 255258 h 255258"/>
                <a:gd name="connsiteX5" fmla="*/ 126476 w 203284"/>
                <a:gd name="connsiteY5" fmla="*/ 247515 h 255258"/>
                <a:gd name="connsiteX6" fmla="*/ 33646 w 203284"/>
                <a:gd name="connsiteY6" fmla="*/ 218699 h 255258"/>
                <a:gd name="connsiteX7" fmla="*/ 0 w 203284"/>
                <a:gd name="connsiteY7" fmla="*/ 200436 h 255258"/>
                <a:gd name="connsiteX8" fmla="*/ 115722 w 203284"/>
                <a:gd name="connsiteY8" fmla="*/ 0 h 255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284" h="255258">
                  <a:moveTo>
                    <a:pt x="115722" y="0"/>
                  </a:moveTo>
                  <a:lnTo>
                    <a:pt x="124111" y="4553"/>
                  </a:lnTo>
                  <a:cubicBezTo>
                    <a:pt x="139791" y="11185"/>
                    <a:pt x="156251" y="16335"/>
                    <a:pt x="173315" y="19826"/>
                  </a:cubicBezTo>
                  <a:lnTo>
                    <a:pt x="203284" y="22848"/>
                  </a:lnTo>
                  <a:lnTo>
                    <a:pt x="203284" y="255258"/>
                  </a:lnTo>
                  <a:lnTo>
                    <a:pt x="126476" y="247515"/>
                  </a:lnTo>
                  <a:cubicBezTo>
                    <a:pt x="94283" y="240927"/>
                    <a:pt x="63229" y="231211"/>
                    <a:pt x="33646" y="218699"/>
                  </a:cubicBezTo>
                  <a:lnTo>
                    <a:pt x="0" y="200436"/>
                  </a:lnTo>
                  <a:lnTo>
                    <a:pt x="11572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323" name="Group 322">
            <a:extLst>
              <a:ext uri="{FF2B5EF4-FFF2-40B4-BE49-F238E27FC236}">
                <a16:creationId xmlns:a16="http://schemas.microsoft.com/office/drawing/2014/main" id="{720B091E-80C5-8787-3798-37C86904DC3B}"/>
              </a:ext>
            </a:extLst>
          </p:cNvPr>
          <p:cNvGrpSpPr/>
          <p:nvPr/>
        </p:nvGrpSpPr>
        <p:grpSpPr>
          <a:xfrm>
            <a:off x="5957695" y="2485208"/>
            <a:ext cx="276609" cy="276609"/>
            <a:chOff x="1700784" y="2944707"/>
            <a:chExt cx="484293" cy="484293"/>
          </a:xfrm>
        </p:grpSpPr>
        <p:sp>
          <p:nvSpPr>
            <p:cNvPr id="324" name="Oval 323">
              <a:extLst>
                <a:ext uri="{FF2B5EF4-FFF2-40B4-BE49-F238E27FC236}">
                  <a16:creationId xmlns:a16="http://schemas.microsoft.com/office/drawing/2014/main" id="{209789B3-E1E8-9C41-69AB-B27A38C1081C}"/>
                </a:ext>
              </a:extLst>
            </p:cNvPr>
            <p:cNvSpPr/>
            <p:nvPr/>
          </p:nvSpPr>
          <p:spPr>
            <a:xfrm>
              <a:off x="1700784" y="2944707"/>
              <a:ext cx="484293" cy="48429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25400" dist="25400" dir="135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CE7BB53B-F2D5-06D3-F019-67C49D54FB02}"/>
                </a:ext>
              </a:extLst>
            </p:cNvPr>
            <p:cNvSpPr/>
            <p:nvPr/>
          </p:nvSpPr>
          <p:spPr>
            <a:xfrm rot="19800000" flipH="1">
              <a:off x="1804796" y="3073748"/>
              <a:ext cx="225468" cy="200810"/>
            </a:xfrm>
            <a:custGeom>
              <a:avLst/>
              <a:gdLst>
                <a:gd name="connsiteX0" fmla="*/ 1054009 w 1951666"/>
                <a:gd name="connsiteY0" fmla="*/ 21696 h 1738227"/>
                <a:gd name="connsiteX1" fmla="*/ 1054009 w 1951666"/>
                <a:gd name="connsiteY1" fmla="*/ 21696 h 1738227"/>
                <a:gd name="connsiteX2" fmla="*/ 1054009 w 1951666"/>
                <a:gd name="connsiteY2" fmla="*/ 21696 h 1738227"/>
                <a:gd name="connsiteX3" fmla="*/ 875547 w 1951666"/>
                <a:gd name="connsiteY3" fmla="*/ 32731 h 1738227"/>
                <a:gd name="connsiteX4" fmla="*/ 833059 w 1951666"/>
                <a:gd name="connsiteY4" fmla="*/ 80900 h 1738227"/>
                <a:gd name="connsiteX5" fmla="*/ 21697 w 1951666"/>
                <a:gd name="connsiteY5" fmla="*/ 1486221 h 1738227"/>
                <a:gd name="connsiteX6" fmla="*/ 5538 w 1951666"/>
                <a:gd name="connsiteY6" fmla="*/ 1608958 h 1738227"/>
                <a:gd name="connsiteX7" fmla="*/ 16567 w 1951666"/>
                <a:gd name="connsiteY7" fmla="*/ 1631558 h 1738227"/>
                <a:gd name="connsiteX8" fmla="*/ 18158 w 1951666"/>
                <a:gd name="connsiteY8" fmla="*/ 1639438 h 1738227"/>
                <a:gd name="connsiteX9" fmla="*/ 26319 w 1951666"/>
                <a:gd name="connsiteY9" fmla="*/ 1651542 h 1738227"/>
                <a:gd name="connsiteX10" fmla="*/ 32732 w 1951666"/>
                <a:gd name="connsiteY10" fmla="*/ 1664684 h 1738227"/>
                <a:gd name="connsiteX11" fmla="*/ 38770 w 1951666"/>
                <a:gd name="connsiteY11" fmla="*/ 1670011 h 1738227"/>
                <a:gd name="connsiteX12" fmla="*/ 52822 w 1951666"/>
                <a:gd name="connsiteY12" fmla="*/ 1690851 h 1738227"/>
                <a:gd name="connsiteX13" fmla="*/ 167194 w 1951666"/>
                <a:gd name="connsiteY13" fmla="*/ 1738226 h 1738227"/>
                <a:gd name="connsiteX14" fmla="*/ 1789918 w 1951666"/>
                <a:gd name="connsiteY14" fmla="*/ 1738227 h 1738227"/>
                <a:gd name="connsiteX15" fmla="*/ 1951665 w 1951666"/>
                <a:gd name="connsiteY15" fmla="*/ 1576480 h 1738227"/>
                <a:gd name="connsiteX16" fmla="*/ 1951666 w 1951666"/>
                <a:gd name="connsiteY16" fmla="*/ 1576480 h 1738227"/>
                <a:gd name="connsiteX17" fmla="*/ 1789919 w 1951666"/>
                <a:gd name="connsiteY17" fmla="*/ 1414733 h 1738227"/>
                <a:gd name="connsiteX18" fmla="*/ 436509 w 1951666"/>
                <a:gd name="connsiteY18" fmla="*/ 1414733 h 1738227"/>
                <a:gd name="connsiteX19" fmla="*/ 1113212 w 1951666"/>
                <a:gd name="connsiteY19" fmla="*/ 242646 h 1738227"/>
                <a:gd name="connsiteX20" fmla="*/ 1102177 w 1951666"/>
                <a:gd name="connsiteY20" fmla="*/ 64183 h 1738227"/>
                <a:gd name="connsiteX21" fmla="*/ 1054009 w 1951666"/>
                <a:gd name="connsiteY21" fmla="*/ 21696 h 1738227"/>
                <a:gd name="connsiteX22" fmla="*/ 993130 w 1951666"/>
                <a:gd name="connsiteY22" fmla="*/ 1225 h 1738227"/>
                <a:gd name="connsiteX23" fmla="*/ 875547 w 1951666"/>
                <a:gd name="connsiteY23" fmla="*/ 32731 h 1738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951666" h="1738227">
                  <a:moveTo>
                    <a:pt x="1054009" y="21696"/>
                  </a:moveTo>
                  <a:lnTo>
                    <a:pt x="1054009" y="21696"/>
                  </a:lnTo>
                  <a:lnTo>
                    <a:pt x="1054009" y="21696"/>
                  </a:lnTo>
                  <a:close/>
                  <a:moveTo>
                    <a:pt x="875547" y="32731"/>
                  </a:moveTo>
                  <a:cubicBezTo>
                    <a:pt x="858783" y="45397"/>
                    <a:pt x="844225" y="61559"/>
                    <a:pt x="833059" y="80900"/>
                  </a:cubicBezTo>
                  <a:lnTo>
                    <a:pt x="21697" y="1486221"/>
                  </a:lnTo>
                  <a:cubicBezTo>
                    <a:pt x="-636" y="1524902"/>
                    <a:pt x="-5175" y="1568973"/>
                    <a:pt x="5538" y="1608958"/>
                  </a:cubicBezTo>
                  <a:lnTo>
                    <a:pt x="16567" y="1631558"/>
                  </a:lnTo>
                  <a:lnTo>
                    <a:pt x="18158" y="1639438"/>
                  </a:lnTo>
                  <a:lnTo>
                    <a:pt x="26319" y="1651542"/>
                  </a:lnTo>
                  <a:lnTo>
                    <a:pt x="32732" y="1664684"/>
                  </a:lnTo>
                  <a:lnTo>
                    <a:pt x="38770" y="1670011"/>
                  </a:lnTo>
                  <a:lnTo>
                    <a:pt x="52822" y="1690851"/>
                  </a:lnTo>
                  <a:cubicBezTo>
                    <a:pt x="82092" y="1720122"/>
                    <a:pt x="122529" y="1738226"/>
                    <a:pt x="167194" y="1738226"/>
                  </a:cubicBezTo>
                  <a:lnTo>
                    <a:pt x="1789918" y="1738227"/>
                  </a:lnTo>
                  <a:cubicBezTo>
                    <a:pt x="1879248" y="1738227"/>
                    <a:pt x="1951665" y="1665810"/>
                    <a:pt x="1951665" y="1576480"/>
                  </a:cubicBezTo>
                  <a:lnTo>
                    <a:pt x="1951666" y="1576480"/>
                  </a:lnTo>
                  <a:cubicBezTo>
                    <a:pt x="1951666" y="1487150"/>
                    <a:pt x="1879249" y="1414733"/>
                    <a:pt x="1789919" y="1414733"/>
                  </a:cubicBezTo>
                  <a:lnTo>
                    <a:pt x="436509" y="1414733"/>
                  </a:lnTo>
                  <a:lnTo>
                    <a:pt x="1113212" y="242646"/>
                  </a:lnTo>
                  <a:cubicBezTo>
                    <a:pt x="1146711" y="184625"/>
                    <a:pt x="1140176" y="114475"/>
                    <a:pt x="1102177" y="64183"/>
                  </a:cubicBezTo>
                  <a:lnTo>
                    <a:pt x="1054009" y="21696"/>
                  </a:lnTo>
                  <a:lnTo>
                    <a:pt x="993130" y="1225"/>
                  </a:lnTo>
                  <a:cubicBezTo>
                    <a:pt x="951428" y="-3950"/>
                    <a:pt x="909074" y="7399"/>
                    <a:pt x="875547" y="32731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326" name="Group 325">
            <a:extLst>
              <a:ext uri="{FF2B5EF4-FFF2-40B4-BE49-F238E27FC236}">
                <a16:creationId xmlns:a16="http://schemas.microsoft.com/office/drawing/2014/main" id="{D1C04A36-22E7-D1F9-86A6-2EF20933A0E5}"/>
              </a:ext>
            </a:extLst>
          </p:cNvPr>
          <p:cNvGrpSpPr/>
          <p:nvPr/>
        </p:nvGrpSpPr>
        <p:grpSpPr>
          <a:xfrm rot="1800000">
            <a:off x="6711353" y="2687150"/>
            <a:ext cx="276609" cy="276609"/>
            <a:chOff x="1700784" y="2944707"/>
            <a:chExt cx="484293" cy="484293"/>
          </a:xfrm>
        </p:grpSpPr>
        <p:sp>
          <p:nvSpPr>
            <p:cNvPr id="327" name="Oval 326">
              <a:extLst>
                <a:ext uri="{FF2B5EF4-FFF2-40B4-BE49-F238E27FC236}">
                  <a16:creationId xmlns:a16="http://schemas.microsoft.com/office/drawing/2014/main" id="{8C983C43-3F78-49D9-3DC2-49AB9BC1E560}"/>
                </a:ext>
              </a:extLst>
            </p:cNvPr>
            <p:cNvSpPr/>
            <p:nvPr/>
          </p:nvSpPr>
          <p:spPr>
            <a:xfrm>
              <a:off x="1700784" y="2944707"/>
              <a:ext cx="484293" cy="48429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25400" dist="25400" dir="135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8" name="Freeform: Shape 327">
              <a:extLst>
                <a:ext uri="{FF2B5EF4-FFF2-40B4-BE49-F238E27FC236}">
                  <a16:creationId xmlns:a16="http://schemas.microsoft.com/office/drawing/2014/main" id="{F0BB8425-D615-A322-D007-D8F662E20171}"/>
                </a:ext>
              </a:extLst>
            </p:cNvPr>
            <p:cNvSpPr/>
            <p:nvPr/>
          </p:nvSpPr>
          <p:spPr>
            <a:xfrm rot="19800000" flipH="1">
              <a:off x="1804796" y="3073748"/>
              <a:ext cx="225468" cy="200810"/>
            </a:xfrm>
            <a:custGeom>
              <a:avLst/>
              <a:gdLst>
                <a:gd name="connsiteX0" fmla="*/ 1054009 w 1951666"/>
                <a:gd name="connsiteY0" fmla="*/ 21696 h 1738227"/>
                <a:gd name="connsiteX1" fmla="*/ 1054009 w 1951666"/>
                <a:gd name="connsiteY1" fmla="*/ 21696 h 1738227"/>
                <a:gd name="connsiteX2" fmla="*/ 1054009 w 1951666"/>
                <a:gd name="connsiteY2" fmla="*/ 21696 h 1738227"/>
                <a:gd name="connsiteX3" fmla="*/ 875547 w 1951666"/>
                <a:gd name="connsiteY3" fmla="*/ 32731 h 1738227"/>
                <a:gd name="connsiteX4" fmla="*/ 833059 w 1951666"/>
                <a:gd name="connsiteY4" fmla="*/ 80900 h 1738227"/>
                <a:gd name="connsiteX5" fmla="*/ 21697 w 1951666"/>
                <a:gd name="connsiteY5" fmla="*/ 1486221 h 1738227"/>
                <a:gd name="connsiteX6" fmla="*/ 5538 w 1951666"/>
                <a:gd name="connsiteY6" fmla="*/ 1608958 h 1738227"/>
                <a:gd name="connsiteX7" fmla="*/ 16567 w 1951666"/>
                <a:gd name="connsiteY7" fmla="*/ 1631558 h 1738227"/>
                <a:gd name="connsiteX8" fmla="*/ 18158 w 1951666"/>
                <a:gd name="connsiteY8" fmla="*/ 1639438 h 1738227"/>
                <a:gd name="connsiteX9" fmla="*/ 26319 w 1951666"/>
                <a:gd name="connsiteY9" fmla="*/ 1651542 h 1738227"/>
                <a:gd name="connsiteX10" fmla="*/ 32732 w 1951666"/>
                <a:gd name="connsiteY10" fmla="*/ 1664684 h 1738227"/>
                <a:gd name="connsiteX11" fmla="*/ 38770 w 1951666"/>
                <a:gd name="connsiteY11" fmla="*/ 1670011 h 1738227"/>
                <a:gd name="connsiteX12" fmla="*/ 52822 w 1951666"/>
                <a:gd name="connsiteY12" fmla="*/ 1690851 h 1738227"/>
                <a:gd name="connsiteX13" fmla="*/ 167194 w 1951666"/>
                <a:gd name="connsiteY13" fmla="*/ 1738226 h 1738227"/>
                <a:gd name="connsiteX14" fmla="*/ 1789918 w 1951666"/>
                <a:gd name="connsiteY14" fmla="*/ 1738227 h 1738227"/>
                <a:gd name="connsiteX15" fmla="*/ 1951665 w 1951666"/>
                <a:gd name="connsiteY15" fmla="*/ 1576480 h 1738227"/>
                <a:gd name="connsiteX16" fmla="*/ 1951666 w 1951666"/>
                <a:gd name="connsiteY16" fmla="*/ 1576480 h 1738227"/>
                <a:gd name="connsiteX17" fmla="*/ 1789919 w 1951666"/>
                <a:gd name="connsiteY17" fmla="*/ 1414733 h 1738227"/>
                <a:gd name="connsiteX18" fmla="*/ 436509 w 1951666"/>
                <a:gd name="connsiteY18" fmla="*/ 1414733 h 1738227"/>
                <a:gd name="connsiteX19" fmla="*/ 1113212 w 1951666"/>
                <a:gd name="connsiteY19" fmla="*/ 242646 h 1738227"/>
                <a:gd name="connsiteX20" fmla="*/ 1102177 w 1951666"/>
                <a:gd name="connsiteY20" fmla="*/ 64183 h 1738227"/>
                <a:gd name="connsiteX21" fmla="*/ 1054009 w 1951666"/>
                <a:gd name="connsiteY21" fmla="*/ 21696 h 1738227"/>
                <a:gd name="connsiteX22" fmla="*/ 993130 w 1951666"/>
                <a:gd name="connsiteY22" fmla="*/ 1225 h 1738227"/>
                <a:gd name="connsiteX23" fmla="*/ 875547 w 1951666"/>
                <a:gd name="connsiteY23" fmla="*/ 32731 h 1738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951666" h="1738227">
                  <a:moveTo>
                    <a:pt x="1054009" y="21696"/>
                  </a:moveTo>
                  <a:lnTo>
                    <a:pt x="1054009" y="21696"/>
                  </a:lnTo>
                  <a:lnTo>
                    <a:pt x="1054009" y="21696"/>
                  </a:lnTo>
                  <a:close/>
                  <a:moveTo>
                    <a:pt x="875547" y="32731"/>
                  </a:moveTo>
                  <a:cubicBezTo>
                    <a:pt x="858783" y="45397"/>
                    <a:pt x="844225" y="61559"/>
                    <a:pt x="833059" y="80900"/>
                  </a:cubicBezTo>
                  <a:lnTo>
                    <a:pt x="21697" y="1486221"/>
                  </a:lnTo>
                  <a:cubicBezTo>
                    <a:pt x="-636" y="1524902"/>
                    <a:pt x="-5175" y="1568973"/>
                    <a:pt x="5538" y="1608958"/>
                  </a:cubicBezTo>
                  <a:lnTo>
                    <a:pt x="16567" y="1631558"/>
                  </a:lnTo>
                  <a:lnTo>
                    <a:pt x="18158" y="1639438"/>
                  </a:lnTo>
                  <a:lnTo>
                    <a:pt x="26319" y="1651542"/>
                  </a:lnTo>
                  <a:lnTo>
                    <a:pt x="32732" y="1664684"/>
                  </a:lnTo>
                  <a:lnTo>
                    <a:pt x="38770" y="1670011"/>
                  </a:lnTo>
                  <a:lnTo>
                    <a:pt x="52822" y="1690851"/>
                  </a:lnTo>
                  <a:cubicBezTo>
                    <a:pt x="82092" y="1720122"/>
                    <a:pt x="122529" y="1738226"/>
                    <a:pt x="167194" y="1738226"/>
                  </a:cubicBezTo>
                  <a:lnTo>
                    <a:pt x="1789918" y="1738227"/>
                  </a:lnTo>
                  <a:cubicBezTo>
                    <a:pt x="1879248" y="1738227"/>
                    <a:pt x="1951665" y="1665810"/>
                    <a:pt x="1951665" y="1576480"/>
                  </a:cubicBezTo>
                  <a:lnTo>
                    <a:pt x="1951666" y="1576480"/>
                  </a:lnTo>
                  <a:cubicBezTo>
                    <a:pt x="1951666" y="1487150"/>
                    <a:pt x="1879249" y="1414733"/>
                    <a:pt x="1789919" y="1414733"/>
                  </a:cubicBezTo>
                  <a:lnTo>
                    <a:pt x="436509" y="1414733"/>
                  </a:lnTo>
                  <a:lnTo>
                    <a:pt x="1113212" y="242646"/>
                  </a:lnTo>
                  <a:cubicBezTo>
                    <a:pt x="1146711" y="184625"/>
                    <a:pt x="1140176" y="114475"/>
                    <a:pt x="1102177" y="64183"/>
                  </a:cubicBezTo>
                  <a:lnTo>
                    <a:pt x="1054009" y="21696"/>
                  </a:lnTo>
                  <a:lnTo>
                    <a:pt x="993130" y="1225"/>
                  </a:lnTo>
                  <a:cubicBezTo>
                    <a:pt x="951428" y="-3950"/>
                    <a:pt x="909074" y="7399"/>
                    <a:pt x="875547" y="32731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329" name="Group 328">
            <a:extLst>
              <a:ext uri="{FF2B5EF4-FFF2-40B4-BE49-F238E27FC236}">
                <a16:creationId xmlns:a16="http://schemas.microsoft.com/office/drawing/2014/main" id="{65301584-A556-5BC4-129F-C9E65BE202D8}"/>
              </a:ext>
            </a:extLst>
          </p:cNvPr>
          <p:cNvGrpSpPr/>
          <p:nvPr/>
        </p:nvGrpSpPr>
        <p:grpSpPr>
          <a:xfrm rot="2700000">
            <a:off x="7263070" y="3238867"/>
            <a:ext cx="276609" cy="276609"/>
            <a:chOff x="1700784" y="2944707"/>
            <a:chExt cx="484293" cy="484293"/>
          </a:xfrm>
        </p:grpSpPr>
        <p:sp>
          <p:nvSpPr>
            <p:cNvPr id="330" name="Oval 329">
              <a:extLst>
                <a:ext uri="{FF2B5EF4-FFF2-40B4-BE49-F238E27FC236}">
                  <a16:creationId xmlns:a16="http://schemas.microsoft.com/office/drawing/2014/main" id="{B5459A71-8B82-23DA-8916-3E6C1C5E91CC}"/>
                </a:ext>
              </a:extLst>
            </p:cNvPr>
            <p:cNvSpPr/>
            <p:nvPr/>
          </p:nvSpPr>
          <p:spPr>
            <a:xfrm>
              <a:off x="1700784" y="2944707"/>
              <a:ext cx="484293" cy="48429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25400" dist="25400" dir="135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id="{C20FCA9E-CF3D-A75A-7C90-E7F48FD43506}"/>
                </a:ext>
              </a:extLst>
            </p:cNvPr>
            <p:cNvSpPr/>
            <p:nvPr/>
          </p:nvSpPr>
          <p:spPr>
            <a:xfrm rot="19800000" flipH="1">
              <a:off x="1804796" y="3073748"/>
              <a:ext cx="225468" cy="200810"/>
            </a:xfrm>
            <a:custGeom>
              <a:avLst/>
              <a:gdLst>
                <a:gd name="connsiteX0" fmla="*/ 1054009 w 1951666"/>
                <a:gd name="connsiteY0" fmla="*/ 21696 h 1738227"/>
                <a:gd name="connsiteX1" fmla="*/ 1054009 w 1951666"/>
                <a:gd name="connsiteY1" fmla="*/ 21696 h 1738227"/>
                <a:gd name="connsiteX2" fmla="*/ 1054009 w 1951666"/>
                <a:gd name="connsiteY2" fmla="*/ 21696 h 1738227"/>
                <a:gd name="connsiteX3" fmla="*/ 875547 w 1951666"/>
                <a:gd name="connsiteY3" fmla="*/ 32731 h 1738227"/>
                <a:gd name="connsiteX4" fmla="*/ 833059 w 1951666"/>
                <a:gd name="connsiteY4" fmla="*/ 80900 h 1738227"/>
                <a:gd name="connsiteX5" fmla="*/ 21697 w 1951666"/>
                <a:gd name="connsiteY5" fmla="*/ 1486221 h 1738227"/>
                <a:gd name="connsiteX6" fmla="*/ 5538 w 1951666"/>
                <a:gd name="connsiteY6" fmla="*/ 1608958 h 1738227"/>
                <a:gd name="connsiteX7" fmla="*/ 16567 w 1951666"/>
                <a:gd name="connsiteY7" fmla="*/ 1631558 h 1738227"/>
                <a:gd name="connsiteX8" fmla="*/ 18158 w 1951666"/>
                <a:gd name="connsiteY8" fmla="*/ 1639438 h 1738227"/>
                <a:gd name="connsiteX9" fmla="*/ 26319 w 1951666"/>
                <a:gd name="connsiteY9" fmla="*/ 1651542 h 1738227"/>
                <a:gd name="connsiteX10" fmla="*/ 32732 w 1951666"/>
                <a:gd name="connsiteY10" fmla="*/ 1664684 h 1738227"/>
                <a:gd name="connsiteX11" fmla="*/ 38770 w 1951666"/>
                <a:gd name="connsiteY11" fmla="*/ 1670011 h 1738227"/>
                <a:gd name="connsiteX12" fmla="*/ 52822 w 1951666"/>
                <a:gd name="connsiteY12" fmla="*/ 1690851 h 1738227"/>
                <a:gd name="connsiteX13" fmla="*/ 167194 w 1951666"/>
                <a:gd name="connsiteY13" fmla="*/ 1738226 h 1738227"/>
                <a:gd name="connsiteX14" fmla="*/ 1789918 w 1951666"/>
                <a:gd name="connsiteY14" fmla="*/ 1738227 h 1738227"/>
                <a:gd name="connsiteX15" fmla="*/ 1951665 w 1951666"/>
                <a:gd name="connsiteY15" fmla="*/ 1576480 h 1738227"/>
                <a:gd name="connsiteX16" fmla="*/ 1951666 w 1951666"/>
                <a:gd name="connsiteY16" fmla="*/ 1576480 h 1738227"/>
                <a:gd name="connsiteX17" fmla="*/ 1789919 w 1951666"/>
                <a:gd name="connsiteY17" fmla="*/ 1414733 h 1738227"/>
                <a:gd name="connsiteX18" fmla="*/ 436509 w 1951666"/>
                <a:gd name="connsiteY18" fmla="*/ 1414733 h 1738227"/>
                <a:gd name="connsiteX19" fmla="*/ 1113212 w 1951666"/>
                <a:gd name="connsiteY19" fmla="*/ 242646 h 1738227"/>
                <a:gd name="connsiteX20" fmla="*/ 1102177 w 1951666"/>
                <a:gd name="connsiteY20" fmla="*/ 64183 h 1738227"/>
                <a:gd name="connsiteX21" fmla="*/ 1054009 w 1951666"/>
                <a:gd name="connsiteY21" fmla="*/ 21696 h 1738227"/>
                <a:gd name="connsiteX22" fmla="*/ 993130 w 1951666"/>
                <a:gd name="connsiteY22" fmla="*/ 1225 h 1738227"/>
                <a:gd name="connsiteX23" fmla="*/ 875547 w 1951666"/>
                <a:gd name="connsiteY23" fmla="*/ 32731 h 1738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951666" h="1738227">
                  <a:moveTo>
                    <a:pt x="1054009" y="21696"/>
                  </a:moveTo>
                  <a:lnTo>
                    <a:pt x="1054009" y="21696"/>
                  </a:lnTo>
                  <a:lnTo>
                    <a:pt x="1054009" y="21696"/>
                  </a:lnTo>
                  <a:close/>
                  <a:moveTo>
                    <a:pt x="875547" y="32731"/>
                  </a:moveTo>
                  <a:cubicBezTo>
                    <a:pt x="858783" y="45397"/>
                    <a:pt x="844225" y="61559"/>
                    <a:pt x="833059" y="80900"/>
                  </a:cubicBezTo>
                  <a:lnTo>
                    <a:pt x="21697" y="1486221"/>
                  </a:lnTo>
                  <a:cubicBezTo>
                    <a:pt x="-636" y="1524902"/>
                    <a:pt x="-5175" y="1568973"/>
                    <a:pt x="5538" y="1608958"/>
                  </a:cubicBezTo>
                  <a:lnTo>
                    <a:pt x="16567" y="1631558"/>
                  </a:lnTo>
                  <a:lnTo>
                    <a:pt x="18158" y="1639438"/>
                  </a:lnTo>
                  <a:lnTo>
                    <a:pt x="26319" y="1651542"/>
                  </a:lnTo>
                  <a:lnTo>
                    <a:pt x="32732" y="1664684"/>
                  </a:lnTo>
                  <a:lnTo>
                    <a:pt x="38770" y="1670011"/>
                  </a:lnTo>
                  <a:lnTo>
                    <a:pt x="52822" y="1690851"/>
                  </a:lnTo>
                  <a:cubicBezTo>
                    <a:pt x="82092" y="1720122"/>
                    <a:pt x="122529" y="1738226"/>
                    <a:pt x="167194" y="1738226"/>
                  </a:cubicBezTo>
                  <a:lnTo>
                    <a:pt x="1789918" y="1738227"/>
                  </a:lnTo>
                  <a:cubicBezTo>
                    <a:pt x="1879248" y="1738227"/>
                    <a:pt x="1951665" y="1665810"/>
                    <a:pt x="1951665" y="1576480"/>
                  </a:cubicBezTo>
                  <a:lnTo>
                    <a:pt x="1951666" y="1576480"/>
                  </a:lnTo>
                  <a:cubicBezTo>
                    <a:pt x="1951666" y="1487150"/>
                    <a:pt x="1879249" y="1414733"/>
                    <a:pt x="1789919" y="1414733"/>
                  </a:cubicBezTo>
                  <a:lnTo>
                    <a:pt x="436509" y="1414733"/>
                  </a:lnTo>
                  <a:lnTo>
                    <a:pt x="1113212" y="242646"/>
                  </a:lnTo>
                  <a:cubicBezTo>
                    <a:pt x="1146711" y="184625"/>
                    <a:pt x="1140176" y="114475"/>
                    <a:pt x="1102177" y="64183"/>
                  </a:cubicBezTo>
                  <a:lnTo>
                    <a:pt x="1054009" y="21696"/>
                  </a:lnTo>
                  <a:lnTo>
                    <a:pt x="993130" y="1225"/>
                  </a:lnTo>
                  <a:cubicBezTo>
                    <a:pt x="951428" y="-3950"/>
                    <a:pt x="909074" y="7399"/>
                    <a:pt x="875547" y="32731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332" name="Group 331">
            <a:extLst>
              <a:ext uri="{FF2B5EF4-FFF2-40B4-BE49-F238E27FC236}">
                <a16:creationId xmlns:a16="http://schemas.microsoft.com/office/drawing/2014/main" id="{7A500F75-326E-9630-5FF9-9BCA0599C9C5}"/>
              </a:ext>
            </a:extLst>
          </p:cNvPr>
          <p:cNvGrpSpPr/>
          <p:nvPr/>
        </p:nvGrpSpPr>
        <p:grpSpPr>
          <a:xfrm rot="5400000">
            <a:off x="7465013" y="3992525"/>
            <a:ext cx="276609" cy="276609"/>
            <a:chOff x="1700784" y="2944707"/>
            <a:chExt cx="484293" cy="484293"/>
          </a:xfrm>
        </p:grpSpPr>
        <p:sp>
          <p:nvSpPr>
            <p:cNvPr id="333" name="Oval 332">
              <a:extLst>
                <a:ext uri="{FF2B5EF4-FFF2-40B4-BE49-F238E27FC236}">
                  <a16:creationId xmlns:a16="http://schemas.microsoft.com/office/drawing/2014/main" id="{176918EC-DFFD-2476-E10E-844A6BF87CDF}"/>
                </a:ext>
              </a:extLst>
            </p:cNvPr>
            <p:cNvSpPr/>
            <p:nvPr/>
          </p:nvSpPr>
          <p:spPr>
            <a:xfrm>
              <a:off x="1700784" y="2944707"/>
              <a:ext cx="484293" cy="48429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25400" dist="25400" dir="135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4" name="Freeform: Shape 333">
              <a:extLst>
                <a:ext uri="{FF2B5EF4-FFF2-40B4-BE49-F238E27FC236}">
                  <a16:creationId xmlns:a16="http://schemas.microsoft.com/office/drawing/2014/main" id="{AEBBCB49-3D4F-06F3-E23B-DE62FC14D30A}"/>
                </a:ext>
              </a:extLst>
            </p:cNvPr>
            <p:cNvSpPr/>
            <p:nvPr/>
          </p:nvSpPr>
          <p:spPr>
            <a:xfrm rot="19800000" flipH="1">
              <a:off x="1804796" y="3073748"/>
              <a:ext cx="225468" cy="200810"/>
            </a:xfrm>
            <a:custGeom>
              <a:avLst/>
              <a:gdLst>
                <a:gd name="connsiteX0" fmla="*/ 1054009 w 1951666"/>
                <a:gd name="connsiteY0" fmla="*/ 21696 h 1738227"/>
                <a:gd name="connsiteX1" fmla="*/ 1054009 w 1951666"/>
                <a:gd name="connsiteY1" fmla="*/ 21696 h 1738227"/>
                <a:gd name="connsiteX2" fmla="*/ 1054009 w 1951666"/>
                <a:gd name="connsiteY2" fmla="*/ 21696 h 1738227"/>
                <a:gd name="connsiteX3" fmla="*/ 875547 w 1951666"/>
                <a:gd name="connsiteY3" fmla="*/ 32731 h 1738227"/>
                <a:gd name="connsiteX4" fmla="*/ 833059 w 1951666"/>
                <a:gd name="connsiteY4" fmla="*/ 80900 h 1738227"/>
                <a:gd name="connsiteX5" fmla="*/ 21697 w 1951666"/>
                <a:gd name="connsiteY5" fmla="*/ 1486221 h 1738227"/>
                <a:gd name="connsiteX6" fmla="*/ 5538 w 1951666"/>
                <a:gd name="connsiteY6" fmla="*/ 1608958 h 1738227"/>
                <a:gd name="connsiteX7" fmla="*/ 16567 w 1951666"/>
                <a:gd name="connsiteY7" fmla="*/ 1631558 h 1738227"/>
                <a:gd name="connsiteX8" fmla="*/ 18158 w 1951666"/>
                <a:gd name="connsiteY8" fmla="*/ 1639438 h 1738227"/>
                <a:gd name="connsiteX9" fmla="*/ 26319 w 1951666"/>
                <a:gd name="connsiteY9" fmla="*/ 1651542 h 1738227"/>
                <a:gd name="connsiteX10" fmla="*/ 32732 w 1951666"/>
                <a:gd name="connsiteY10" fmla="*/ 1664684 h 1738227"/>
                <a:gd name="connsiteX11" fmla="*/ 38770 w 1951666"/>
                <a:gd name="connsiteY11" fmla="*/ 1670011 h 1738227"/>
                <a:gd name="connsiteX12" fmla="*/ 52822 w 1951666"/>
                <a:gd name="connsiteY12" fmla="*/ 1690851 h 1738227"/>
                <a:gd name="connsiteX13" fmla="*/ 167194 w 1951666"/>
                <a:gd name="connsiteY13" fmla="*/ 1738226 h 1738227"/>
                <a:gd name="connsiteX14" fmla="*/ 1789918 w 1951666"/>
                <a:gd name="connsiteY14" fmla="*/ 1738227 h 1738227"/>
                <a:gd name="connsiteX15" fmla="*/ 1951665 w 1951666"/>
                <a:gd name="connsiteY15" fmla="*/ 1576480 h 1738227"/>
                <a:gd name="connsiteX16" fmla="*/ 1951666 w 1951666"/>
                <a:gd name="connsiteY16" fmla="*/ 1576480 h 1738227"/>
                <a:gd name="connsiteX17" fmla="*/ 1789919 w 1951666"/>
                <a:gd name="connsiteY17" fmla="*/ 1414733 h 1738227"/>
                <a:gd name="connsiteX18" fmla="*/ 436509 w 1951666"/>
                <a:gd name="connsiteY18" fmla="*/ 1414733 h 1738227"/>
                <a:gd name="connsiteX19" fmla="*/ 1113212 w 1951666"/>
                <a:gd name="connsiteY19" fmla="*/ 242646 h 1738227"/>
                <a:gd name="connsiteX20" fmla="*/ 1102177 w 1951666"/>
                <a:gd name="connsiteY20" fmla="*/ 64183 h 1738227"/>
                <a:gd name="connsiteX21" fmla="*/ 1054009 w 1951666"/>
                <a:gd name="connsiteY21" fmla="*/ 21696 h 1738227"/>
                <a:gd name="connsiteX22" fmla="*/ 993130 w 1951666"/>
                <a:gd name="connsiteY22" fmla="*/ 1225 h 1738227"/>
                <a:gd name="connsiteX23" fmla="*/ 875547 w 1951666"/>
                <a:gd name="connsiteY23" fmla="*/ 32731 h 1738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951666" h="1738227">
                  <a:moveTo>
                    <a:pt x="1054009" y="21696"/>
                  </a:moveTo>
                  <a:lnTo>
                    <a:pt x="1054009" y="21696"/>
                  </a:lnTo>
                  <a:lnTo>
                    <a:pt x="1054009" y="21696"/>
                  </a:lnTo>
                  <a:close/>
                  <a:moveTo>
                    <a:pt x="875547" y="32731"/>
                  </a:moveTo>
                  <a:cubicBezTo>
                    <a:pt x="858783" y="45397"/>
                    <a:pt x="844225" y="61559"/>
                    <a:pt x="833059" y="80900"/>
                  </a:cubicBezTo>
                  <a:lnTo>
                    <a:pt x="21697" y="1486221"/>
                  </a:lnTo>
                  <a:cubicBezTo>
                    <a:pt x="-636" y="1524902"/>
                    <a:pt x="-5175" y="1568973"/>
                    <a:pt x="5538" y="1608958"/>
                  </a:cubicBezTo>
                  <a:lnTo>
                    <a:pt x="16567" y="1631558"/>
                  </a:lnTo>
                  <a:lnTo>
                    <a:pt x="18158" y="1639438"/>
                  </a:lnTo>
                  <a:lnTo>
                    <a:pt x="26319" y="1651542"/>
                  </a:lnTo>
                  <a:lnTo>
                    <a:pt x="32732" y="1664684"/>
                  </a:lnTo>
                  <a:lnTo>
                    <a:pt x="38770" y="1670011"/>
                  </a:lnTo>
                  <a:lnTo>
                    <a:pt x="52822" y="1690851"/>
                  </a:lnTo>
                  <a:cubicBezTo>
                    <a:pt x="82092" y="1720122"/>
                    <a:pt x="122529" y="1738226"/>
                    <a:pt x="167194" y="1738226"/>
                  </a:cubicBezTo>
                  <a:lnTo>
                    <a:pt x="1789918" y="1738227"/>
                  </a:lnTo>
                  <a:cubicBezTo>
                    <a:pt x="1879248" y="1738227"/>
                    <a:pt x="1951665" y="1665810"/>
                    <a:pt x="1951665" y="1576480"/>
                  </a:cubicBezTo>
                  <a:lnTo>
                    <a:pt x="1951666" y="1576480"/>
                  </a:lnTo>
                  <a:cubicBezTo>
                    <a:pt x="1951666" y="1487150"/>
                    <a:pt x="1879249" y="1414733"/>
                    <a:pt x="1789919" y="1414733"/>
                  </a:cubicBezTo>
                  <a:lnTo>
                    <a:pt x="436509" y="1414733"/>
                  </a:lnTo>
                  <a:lnTo>
                    <a:pt x="1113212" y="242646"/>
                  </a:lnTo>
                  <a:cubicBezTo>
                    <a:pt x="1146711" y="184625"/>
                    <a:pt x="1140176" y="114475"/>
                    <a:pt x="1102177" y="64183"/>
                  </a:cubicBezTo>
                  <a:lnTo>
                    <a:pt x="1054009" y="21696"/>
                  </a:lnTo>
                  <a:lnTo>
                    <a:pt x="993130" y="1225"/>
                  </a:lnTo>
                  <a:cubicBezTo>
                    <a:pt x="951428" y="-3950"/>
                    <a:pt x="909074" y="7399"/>
                    <a:pt x="875547" y="32731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335" name="Group 334">
            <a:extLst>
              <a:ext uri="{FF2B5EF4-FFF2-40B4-BE49-F238E27FC236}">
                <a16:creationId xmlns:a16="http://schemas.microsoft.com/office/drawing/2014/main" id="{FC9A7B0D-0058-EF9A-3E57-E417C1A51B7C}"/>
              </a:ext>
            </a:extLst>
          </p:cNvPr>
          <p:cNvGrpSpPr/>
          <p:nvPr/>
        </p:nvGrpSpPr>
        <p:grpSpPr>
          <a:xfrm rot="7200000">
            <a:off x="7263070" y="4746183"/>
            <a:ext cx="276609" cy="276609"/>
            <a:chOff x="1700784" y="2944707"/>
            <a:chExt cx="484293" cy="484293"/>
          </a:xfrm>
        </p:grpSpPr>
        <p:sp>
          <p:nvSpPr>
            <p:cNvPr id="336" name="Oval 335">
              <a:extLst>
                <a:ext uri="{FF2B5EF4-FFF2-40B4-BE49-F238E27FC236}">
                  <a16:creationId xmlns:a16="http://schemas.microsoft.com/office/drawing/2014/main" id="{8889EB50-50F5-99E8-E533-BEC9E9EBD0E7}"/>
                </a:ext>
              </a:extLst>
            </p:cNvPr>
            <p:cNvSpPr/>
            <p:nvPr/>
          </p:nvSpPr>
          <p:spPr>
            <a:xfrm>
              <a:off x="1700784" y="2944707"/>
              <a:ext cx="484293" cy="48429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25400" dist="25400" dir="135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7" name="Freeform: Shape 336">
              <a:extLst>
                <a:ext uri="{FF2B5EF4-FFF2-40B4-BE49-F238E27FC236}">
                  <a16:creationId xmlns:a16="http://schemas.microsoft.com/office/drawing/2014/main" id="{7D54C9CB-AB89-DC48-F605-6436DC59F59E}"/>
                </a:ext>
              </a:extLst>
            </p:cNvPr>
            <p:cNvSpPr/>
            <p:nvPr/>
          </p:nvSpPr>
          <p:spPr>
            <a:xfrm rot="19800000" flipH="1">
              <a:off x="1804796" y="3073748"/>
              <a:ext cx="225468" cy="200810"/>
            </a:xfrm>
            <a:custGeom>
              <a:avLst/>
              <a:gdLst>
                <a:gd name="connsiteX0" fmla="*/ 1054009 w 1951666"/>
                <a:gd name="connsiteY0" fmla="*/ 21696 h 1738227"/>
                <a:gd name="connsiteX1" fmla="*/ 1054009 w 1951666"/>
                <a:gd name="connsiteY1" fmla="*/ 21696 h 1738227"/>
                <a:gd name="connsiteX2" fmla="*/ 1054009 w 1951666"/>
                <a:gd name="connsiteY2" fmla="*/ 21696 h 1738227"/>
                <a:gd name="connsiteX3" fmla="*/ 875547 w 1951666"/>
                <a:gd name="connsiteY3" fmla="*/ 32731 h 1738227"/>
                <a:gd name="connsiteX4" fmla="*/ 833059 w 1951666"/>
                <a:gd name="connsiteY4" fmla="*/ 80900 h 1738227"/>
                <a:gd name="connsiteX5" fmla="*/ 21697 w 1951666"/>
                <a:gd name="connsiteY5" fmla="*/ 1486221 h 1738227"/>
                <a:gd name="connsiteX6" fmla="*/ 5538 w 1951666"/>
                <a:gd name="connsiteY6" fmla="*/ 1608958 h 1738227"/>
                <a:gd name="connsiteX7" fmla="*/ 16567 w 1951666"/>
                <a:gd name="connsiteY7" fmla="*/ 1631558 h 1738227"/>
                <a:gd name="connsiteX8" fmla="*/ 18158 w 1951666"/>
                <a:gd name="connsiteY8" fmla="*/ 1639438 h 1738227"/>
                <a:gd name="connsiteX9" fmla="*/ 26319 w 1951666"/>
                <a:gd name="connsiteY9" fmla="*/ 1651542 h 1738227"/>
                <a:gd name="connsiteX10" fmla="*/ 32732 w 1951666"/>
                <a:gd name="connsiteY10" fmla="*/ 1664684 h 1738227"/>
                <a:gd name="connsiteX11" fmla="*/ 38770 w 1951666"/>
                <a:gd name="connsiteY11" fmla="*/ 1670011 h 1738227"/>
                <a:gd name="connsiteX12" fmla="*/ 52822 w 1951666"/>
                <a:gd name="connsiteY12" fmla="*/ 1690851 h 1738227"/>
                <a:gd name="connsiteX13" fmla="*/ 167194 w 1951666"/>
                <a:gd name="connsiteY13" fmla="*/ 1738226 h 1738227"/>
                <a:gd name="connsiteX14" fmla="*/ 1789918 w 1951666"/>
                <a:gd name="connsiteY14" fmla="*/ 1738227 h 1738227"/>
                <a:gd name="connsiteX15" fmla="*/ 1951665 w 1951666"/>
                <a:gd name="connsiteY15" fmla="*/ 1576480 h 1738227"/>
                <a:gd name="connsiteX16" fmla="*/ 1951666 w 1951666"/>
                <a:gd name="connsiteY16" fmla="*/ 1576480 h 1738227"/>
                <a:gd name="connsiteX17" fmla="*/ 1789919 w 1951666"/>
                <a:gd name="connsiteY17" fmla="*/ 1414733 h 1738227"/>
                <a:gd name="connsiteX18" fmla="*/ 436509 w 1951666"/>
                <a:gd name="connsiteY18" fmla="*/ 1414733 h 1738227"/>
                <a:gd name="connsiteX19" fmla="*/ 1113212 w 1951666"/>
                <a:gd name="connsiteY19" fmla="*/ 242646 h 1738227"/>
                <a:gd name="connsiteX20" fmla="*/ 1102177 w 1951666"/>
                <a:gd name="connsiteY20" fmla="*/ 64183 h 1738227"/>
                <a:gd name="connsiteX21" fmla="*/ 1054009 w 1951666"/>
                <a:gd name="connsiteY21" fmla="*/ 21696 h 1738227"/>
                <a:gd name="connsiteX22" fmla="*/ 993130 w 1951666"/>
                <a:gd name="connsiteY22" fmla="*/ 1225 h 1738227"/>
                <a:gd name="connsiteX23" fmla="*/ 875547 w 1951666"/>
                <a:gd name="connsiteY23" fmla="*/ 32731 h 1738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951666" h="1738227">
                  <a:moveTo>
                    <a:pt x="1054009" y="21696"/>
                  </a:moveTo>
                  <a:lnTo>
                    <a:pt x="1054009" y="21696"/>
                  </a:lnTo>
                  <a:lnTo>
                    <a:pt x="1054009" y="21696"/>
                  </a:lnTo>
                  <a:close/>
                  <a:moveTo>
                    <a:pt x="875547" y="32731"/>
                  </a:moveTo>
                  <a:cubicBezTo>
                    <a:pt x="858783" y="45397"/>
                    <a:pt x="844225" y="61559"/>
                    <a:pt x="833059" y="80900"/>
                  </a:cubicBezTo>
                  <a:lnTo>
                    <a:pt x="21697" y="1486221"/>
                  </a:lnTo>
                  <a:cubicBezTo>
                    <a:pt x="-636" y="1524902"/>
                    <a:pt x="-5175" y="1568973"/>
                    <a:pt x="5538" y="1608958"/>
                  </a:cubicBezTo>
                  <a:lnTo>
                    <a:pt x="16567" y="1631558"/>
                  </a:lnTo>
                  <a:lnTo>
                    <a:pt x="18158" y="1639438"/>
                  </a:lnTo>
                  <a:lnTo>
                    <a:pt x="26319" y="1651542"/>
                  </a:lnTo>
                  <a:lnTo>
                    <a:pt x="32732" y="1664684"/>
                  </a:lnTo>
                  <a:lnTo>
                    <a:pt x="38770" y="1670011"/>
                  </a:lnTo>
                  <a:lnTo>
                    <a:pt x="52822" y="1690851"/>
                  </a:lnTo>
                  <a:cubicBezTo>
                    <a:pt x="82092" y="1720122"/>
                    <a:pt x="122529" y="1738226"/>
                    <a:pt x="167194" y="1738226"/>
                  </a:cubicBezTo>
                  <a:lnTo>
                    <a:pt x="1789918" y="1738227"/>
                  </a:lnTo>
                  <a:cubicBezTo>
                    <a:pt x="1879248" y="1738227"/>
                    <a:pt x="1951665" y="1665810"/>
                    <a:pt x="1951665" y="1576480"/>
                  </a:cubicBezTo>
                  <a:lnTo>
                    <a:pt x="1951666" y="1576480"/>
                  </a:lnTo>
                  <a:cubicBezTo>
                    <a:pt x="1951666" y="1487150"/>
                    <a:pt x="1879249" y="1414733"/>
                    <a:pt x="1789919" y="1414733"/>
                  </a:cubicBezTo>
                  <a:lnTo>
                    <a:pt x="436509" y="1414733"/>
                  </a:lnTo>
                  <a:lnTo>
                    <a:pt x="1113212" y="242646"/>
                  </a:lnTo>
                  <a:cubicBezTo>
                    <a:pt x="1146711" y="184625"/>
                    <a:pt x="1140176" y="114475"/>
                    <a:pt x="1102177" y="64183"/>
                  </a:cubicBezTo>
                  <a:lnTo>
                    <a:pt x="1054009" y="21696"/>
                  </a:lnTo>
                  <a:lnTo>
                    <a:pt x="993130" y="1225"/>
                  </a:lnTo>
                  <a:cubicBezTo>
                    <a:pt x="951428" y="-3950"/>
                    <a:pt x="909074" y="7399"/>
                    <a:pt x="875547" y="32731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338" name="Group 337">
            <a:extLst>
              <a:ext uri="{FF2B5EF4-FFF2-40B4-BE49-F238E27FC236}">
                <a16:creationId xmlns:a16="http://schemas.microsoft.com/office/drawing/2014/main" id="{15BFDC94-CF8C-EA67-E3B3-4871ABBFB811}"/>
              </a:ext>
            </a:extLst>
          </p:cNvPr>
          <p:cNvGrpSpPr/>
          <p:nvPr/>
        </p:nvGrpSpPr>
        <p:grpSpPr>
          <a:xfrm rot="9000000">
            <a:off x="6711353" y="5297900"/>
            <a:ext cx="276609" cy="276609"/>
            <a:chOff x="1700784" y="2944707"/>
            <a:chExt cx="484293" cy="484293"/>
          </a:xfrm>
        </p:grpSpPr>
        <p:sp>
          <p:nvSpPr>
            <p:cNvPr id="339" name="Oval 338">
              <a:extLst>
                <a:ext uri="{FF2B5EF4-FFF2-40B4-BE49-F238E27FC236}">
                  <a16:creationId xmlns:a16="http://schemas.microsoft.com/office/drawing/2014/main" id="{BF3230E3-98E7-6AC7-BB5A-82CD0B03EB56}"/>
                </a:ext>
              </a:extLst>
            </p:cNvPr>
            <p:cNvSpPr/>
            <p:nvPr/>
          </p:nvSpPr>
          <p:spPr>
            <a:xfrm>
              <a:off x="1700784" y="2944707"/>
              <a:ext cx="484293" cy="48429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25400" dist="25400" dir="135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0" name="Freeform: Shape 339">
              <a:extLst>
                <a:ext uri="{FF2B5EF4-FFF2-40B4-BE49-F238E27FC236}">
                  <a16:creationId xmlns:a16="http://schemas.microsoft.com/office/drawing/2014/main" id="{4330C9ED-B3D0-33F8-62FE-B1A7CFC910BA}"/>
                </a:ext>
              </a:extLst>
            </p:cNvPr>
            <p:cNvSpPr/>
            <p:nvPr/>
          </p:nvSpPr>
          <p:spPr>
            <a:xfrm rot="19800000" flipH="1">
              <a:off x="1804796" y="3073748"/>
              <a:ext cx="225468" cy="200810"/>
            </a:xfrm>
            <a:custGeom>
              <a:avLst/>
              <a:gdLst>
                <a:gd name="connsiteX0" fmla="*/ 1054009 w 1951666"/>
                <a:gd name="connsiteY0" fmla="*/ 21696 h 1738227"/>
                <a:gd name="connsiteX1" fmla="*/ 1054009 w 1951666"/>
                <a:gd name="connsiteY1" fmla="*/ 21696 h 1738227"/>
                <a:gd name="connsiteX2" fmla="*/ 1054009 w 1951666"/>
                <a:gd name="connsiteY2" fmla="*/ 21696 h 1738227"/>
                <a:gd name="connsiteX3" fmla="*/ 875547 w 1951666"/>
                <a:gd name="connsiteY3" fmla="*/ 32731 h 1738227"/>
                <a:gd name="connsiteX4" fmla="*/ 833059 w 1951666"/>
                <a:gd name="connsiteY4" fmla="*/ 80900 h 1738227"/>
                <a:gd name="connsiteX5" fmla="*/ 21697 w 1951666"/>
                <a:gd name="connsiteY5" fmla="*/ 1486221 h 1738227"/>
                <a:gd name="connsiteX6" fmla="*/ 5538 w 1951666"/>
                <a:gd name="connsiteY6" fmla="*/ 1608958 h 1738227"/>
                <a:gd name="connsiteX7" fmla="*/ 16567 w 1951666"/>
                <a:gd name="connsiteY7" fmla="*/ 1631558 h 1738227"/>
                <a:gd name="connsiteX8" fmla="*/ 18158 w 1951666"/>
                <a:gd name="connsiteY8" fmla="*/ 1639438 h 1738227"/>
                <a:gd name="connsiteX9" fmla="*/ 26319 w 1951666"/>
                <a:gd name="connsiteY9" fmla="*/ 1651542 h 1738227"/>
                <a:gd name="connsiteX10" fmla="*/ 32732 w 1951666"/>
                <a:gd name="connsiteY10" fmla="*/ 1664684 h 1738227"/>
                <a:gd name="connsiteX11" fmla="*/ 38770 w 1951666"/>
                <a:gd name="connsiteY11" fmla="*/ 1670011 h 1738227"/>
                <a:gd name="connsiteX12" fmla="*/ 52822 w 1951666"/>
                <a:gd name="connsiteY12" fmla="*/ 1690851 h 1738227"/>
                <a:gd name="connsiteX13" fmla="*/ 167194 w 1951666"/>
                <a:gd name="connsiteY13" fmla="*/ 1738226 h 1738227"/>
                <a:gd name="connsiteX14" fmla="*/ 1789918 w 1951666"/>
                <a:gd name="connsiteY14" fmla="*/ 1738227 h 1738227"/>
                <a:gd name="connsiteX15" fmla="*/ 1951665 w 1951666"/>
                <a:gd name="connsiteY15" fmla="*/ 1576480 h 1738227"/>
                <a:gd name="connsiteX16" fmla="*/ 1951666 w 1951666"/>
                <a:gd name="connsiteY16" fmla="*/ 1576480 h 1738227"/>
                <a:gd name="connsiteX17" fmla="*/ 1789919 w 1951666"/>
                <a:gd name="connsiteY17" fmla="*/ 1414733 h 1738227"/>
                <a:gd name="connsiteX18" fmla="*/ 436509 w 1951666"/>
                <a:gd name="connsiteY18" fmla="*/ 1414733 h 1738227"/>
                <a:gd name="connsiteX19" fmla="*/ 1113212 w 1951666"/>
                <a:gd name="connsiteY19" fmla="*/ 242646 h 1738227"/>
                <a:gd name="connsiteX20" fmla="*/ 1102177 w 1951666"/>
                <a:gd name="connsiteY20" fmla="*/ 64183 h 1738227"/>
                <a:gd name="connsiteX21" fmla="*/ 1054009 w 1951666"/>
                <a:gd name="connsiteY21" fmla="*/ 21696 h 1738227"/>
                <a:gd name="connsiteX22" fmla="*/ 993130 w 1951666"/>
                <a:gd name="connsiteY22" fmla="*/ 1225 h 1738227"/>
                <a:gd name="connsiteX23" fmla="*/ 875547 w 1951666"/>
                <a:gd name="connsiteY23" fmla="*/ 32731 h 1738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951666" h="1738227">
                  <a:moveTo>
                    <a:pt x="1054009" y="21696"/>
                  </a:moveTo>
                  <a:lnTo>
                    <a:pt x="1054009" y="21696"/>
                  </a:lnTo>
                  <a:lnTo>
                    <a:pt x="1054009" y="21696"/>
                  </a:lnTo>
                  <a:close/>
                  <a:moveTo>
                    <a:pt x="875547" y="32731"/>
                  </a:moveTo>
                  <a:cubicBezTo>
                    <a:pt x="858783" y="45397"/>
                    <a:pt x="844225" y="61559"/>
                    <a:pt x="833059" y="80900"/>
                  </a:cubicBezTo>
                  <a:lnTo>
                    <a:pt x="21697" y="1486221"/>
                  </a:lnTo>
                  <a:cubicBezTo>
                    <a:pt x="-636" y="1524902"/>
                    <a:pt x="-5175" y="1568973"/>
                    <a:pt x="5538" y="1608958"/>
                  </a:cubicBezTo>
                  <a:lnTo>
                    <a:pt x="16567" y="1631558"/>
                  </a:lnTo>
                  <a:lnTo>
                    <a:pt x="18158" y="1639438"/>
                  </a:lnTo>
                  <a:lnTo>
                    <a:pt x="26319" y="1651542"/>
                  </a:lnTo>
                  <a:lnTo>
                    <a:pt x="32732" y="1664684"/>
                  </a:lnTo>
                  <a:lnTo>
                    <a:pt x="38770" y="1670011"/>
                  </a:lnTo>
                  <a:lnTo>
                    <a:pt x="52822" y="1690851"/>
                  </a:lnTo>
                  <a:cubicBezTo>
                    <a:pt x="82092" y="1720122"/>
                    <a:pt x="122529" y="1738226"/>
                    <a:pt x="167194" y="1738226"/>
                  </a:cubicBezTo>
                  <a:lnTo>
                    <a:pt x="1789918" y="1738227"/>
                  </a:lnTo>
                  <a:cubicBezTo>
                    <a:pt x="1879248" y="1738227"/>
                    <a:pt x="1951665" y="1665810"/>
                    <a:pt x="1951665" y="1576480"/>
                  </a:cubicBezTo>
                  <a:lnTo>
                    <a:pt x="1951666" y="1576480"/>
                  </a:lnTo>
                  <a:cubicBezTo>
                    <a:pt x="1951666" y="1487150"/>
                    <a:pt x="1879249" y="1414733"/>
                    <a:pt x="1789919" y="1414733"/>
                  </a:cubicBezTo>
                  <a:lnTo>
                    <a:pt x="436509" y="1414733"/>
                  </a:lnTo>
                  <a:lnTo>
                    <a:pt x="1113212" y="242646"/>
                  </a:lnTo>
                  <a:cubicBezTo>
                    <a:pt x="1146711" y="184625"/>
                    <a:pt x="1140176" y="114475"/>
                    <a:pt x="1102177" y="64183"/>
                  </a:cubicBezTo>
                  <a:lnTo>
                    <a:pt x="1054009" y="21696"/>
                  </a:lnTo>
                  <a:lnTo>
                    <a:pt x="993130" y="1225"/>
                  </a:lnTo>
                  <a:cubicBezTo>
                    <a:pt x="951428" y="-3950"/>
                    <a:pt x="909074" y="7399"/>
                    <a:pt x="875547" y="32731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341" name="Group 340">
            <a:extLst>
              <a:ext uri="{FF2B5EF4-FFF2-40B4-BE49-F238E27FC236}">
                <a16:creationId xmlns:a16="http://schemas.microsoft.com/office/drawing/2014/main" id="{3E87DEEF-5B22-5F40-F4D4-4335F50FB1BA}"/>
              </a:ext>
            </a:extLst>
          </p:cNvPr>
          <p:cNvGrpSpPr/>
          <p:nvPr/>
        </p:nvGrpSpPr>
        <p:grpSpPr>
          <a:xfrm rot="10800000">
            <a:off x="5957695" y="5499843"/>
            <a:ext cx="276609" cy="276609"/>
            <a:chOff x="1700784" y="2944707"/>
            <a:chExt cx="484293" cy="484293"/>
          </a:xfrm>
        </p:grpSpPr>
        <p:sp>
          <p:nvSpPr>
            <p:cNvPr id="342" name="Oval 341">
              <a:extLst>
                <a:ext uri="{FF2B5EF4-FFF2-40B4-BE49-F238E27FC236}">
                  <a16:creationId xmlns:a16="http://schemas.microsoft.com/office/drawing/2014/main" id="{4348B009-DA65-EF71-FF88-F717EE055A0A}"/>
                </a:ext>
              </a:extLst>
            </p:cNvPr>
            <p:cNvSpPr/>
            <p:nvPr/>
          </p:nvSpPr>
          <p:spPr>
            <a:xfrm>
              <a:off x="1700784" y="2944707"/>
              <a:ext cx="484293" cy="48429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25400" dist="25400" dir="135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3" name="Freeform: Shape 342">
              <a:extLst>
                <a:ext uri="{FF2B5EF4-FFF2-40B4-BE49-F238E27FC236}">
                  <a16:creationId xmlns:a16="http://schemas.microsoft.com/office/drawing/2014/main" id="{E80EFC54-C7E1-4AAF-11ED-C5D402B590A9}"/>
                </a:ext>
              </a:extLst>
            </p:cNvPr>
            <p:cNvSpPr/>
            <p:nvPr/>
          </p:nvSpPr>
          <p:spPr>
            <a:xfrm rot="19800000" flipH="1">
              <a:off x="1804796" y="3073748"/>
              <a:ext cx="225468" cy="200810"/>
            </a:xfrm>
            <a:custGeom>
              <a:avLst/>
              <a:gdLst>
                <a:gd name="connsiteX0" fmla="*/ 1054009 w 1951666"/>
                <a:gd name="connsiteY0" fmla="*/ 21696 h 1738227"/>
                <a:gd name="connsiteX1" fmla="*/ 1054009 w 1951666"/>
                <a:gd name="connsiteY1" fmla="*/ 21696 h 1738227"/>
                <a:gd name="connsiteX2" fmla="*/ 1054009 w 1951666"/>
                <a:gd name="connsiteY2" fmla="*/ 21696 h 1738227"/>
                <a:gd name="connsiteX3" fmla="*/ 875547 w 1951666"/>
                <a:gd name="connsiteY3" fmla="*/ 32731 h 1738227"/>
                <a:gd name="connsiteX4" fmla="*/ 833059 w 1951666"/>
                <a:gd name="connsiteY4" fmla="*/ 80900 h 1738227"/>
                <a:gd name="connsiteX5" fmla="*/ 21697 w 1951666"/>
                <a:gd name="connsiteY5" fmla="*/ 1486221 h 1738227"/>
                <a:gd name="connsiteX6" fmla="*/ 5538 w 1951666"/>
                <a:gd name="connsiteY6" fmla="*/ 1608958 h 1738227"/>
                <a:gd name="connsiteX7" fmla="*/ 16567 w 1951666"/>
                <a:gd name="connsiteY7" fmla="*/ 1631558 h 1738227"/>
                <a:gd name="connsiteX8" fmla="*/ 18158 w 1951666"/>
                <a:gd name="connsiteY8" fmla="*/ 1639438 h 1738227"/>
                <a:gd name="connsiteX9" fmla="*/ 26319 w 1951666"/>
                <a:gd name="connsiteY9" fmla="*/ 1651542 h 1738227"/>
                <a:gd name="connsiteX10" fmla="*/ 32732 w 1951666"/>
                <a:gd name="connsiteY10" fmla="*/ 1664684 h 1738227"/>
                <a:gd name="connsiteX11" fmla="*/ 38770 w 1951666"/>
                <a:gd name="connsiteY11" fmla="*/ 1670011 h 1738227"/>
                <a:gd name="connsiteX12" fmla="*/ 52822 w 1951666"/>
                <a:gd name="connsiteY12" fmla="*/ 1690851 h 1738227"/>
                <a:gd name="connsiteX13" fmla="*/ 167194 w 1951666"/>
                <a:gd name="connsiteY13" fmla="*/ 1738226 h 1738227"/>
                <a:gd name="connsiteX14" fmla="*/ 1789918 w 1951666"/>
                <a:gd name="connsiteY14" fmla="*/ 1738227 h 1738227"/>
                <a:gd name="connsiteX15" fmla="*/ 1951665 w 1951666"/>
                <a:gd name="connsiteY15" fmla="*/ 1576480 h 1738227"/>
                <a:gd name="connsiteX16" fmla="*/ 1951666 w 1951666"/>
                <a:gd name="connsiteY16" fmla="*/ 1576480 h 1738227"/>
                <a:gd name="connsiteX17" fmla="*/ 1789919 w 1951666"/>
                <a:gd name="connsiteY17" fmla="*/ 1414733 h 1738227"/>
                <a:gd name="connsiteX18" fmla="*/ 436509 w 1951666"/>
                <a:gd name="connsiteY18" fmla="*/ 1414733 h 1738227"/>
                <a:gd name="connsiteX19" fmla="*/ 1113212 w 1951666"/>
                <a:gd name="connsiteY19" fmla="*/ 242646 h 1738227"/>
                <a:gd name="connsiteX20" fmla="*/ 1102177 w 1951666"/>
                <a:gd name="connsiteY20" fmla="*/ 64183 h 1738227"/>
                <a:gd name="connsiteX21" fmla="*/ 1054009 w 1951666"/>
                <a:gd name="connsiteY21" fmla="*/ 21696 h 1738227"/>
                <a:gd name="connsiteX22" fmla="*/ 993130 w 1951666"/>
                <a:gd name="connsiteY22" fmla="*/ 1225 h 1738227"/>
                <a:gd name="connsiteX23" fmla="*/ 875547 w 1951666"/>
                <a:gd name="connsiteY23" fmla="*/ 32731 h 1738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951666" h="1738227">
                  <a:moveTo>
                    <a:pt x="1054009" y="21696"/>
                  </a:moveTo>
                  <a:lnTo>
                    <a:pt x="1054009" y="21696"/>
                  </a:lnTo>
                  <a:lnTo>
                    <a:pt x="1054009" y="21696"/>
                  </a:lnTo>
                  <a:close/>
                  <a:moveTo>
                    <a:pt x="875547" y="32731"/>
                  </a:moveTo>
                  <a:cubicBezTo>
                    <a:pt x="858783" y="45397"/>
                    <a:pt x="844225" y="61559"/>
                    <a:pt x="833059" y="80900"/>
                  </a:cubicBezTo>
                  <a:lnTo>
                    <a:pt x="21697" y="1486221"/>
                  </a:lnTo>
                  <a:cubicBezTo>
                    <a:pt x="-636" y="1524902"/>
                    <a:pt x="-5175" y="1568973"/>
                    <a:pt x="5538" y="1608958"/>
                  </a:cubicBezTo>
                  <a:lnTo>
                    <a:pt x="16567" y="1631558"/>
                  </a:lnTo>
                  <a:lnTo>
                    <a:pt x="18158" y="1639438"/>
                  </a:lnTo>
                  <a:lnTo>
                    <a:pt x="26319" y="1651542"/>
                  </a:lnTo>
                  <a:lnTo>
                    <a:pt x="32732" y="1664684"/>
                  </a:lnTo>
                  <a:lnTo>
                    <a:pt x="38770" y="1670011"/>
                  </a:lnTo>
                  <a:lnTo>
                    <a:pt x="52822" y="1690851"/>
                  </a:lnTo>
                  <a:cubicBezTo>
                    <a:pt x="82092" y="1720122"/>
                    <a:pt x="122529" y="1738226"/>
                    <a:pt x="167194" y="1738226"/>
                  </a:cubicBezTo>
                  <a:lnTo>
                    <a:pt x="1789918" y="1738227"/>
                  </a:lnTo>
                  <a:cubicBezTo>
                    <a:pt x="1879248" y="1738227"/>
                    <a:pt x="1951665" y="1665810"/>
                    <a:pt x="1951665" y="1576480"/>
                  </a:cubicBezTo>
                  <a:lnTo>
                    <a:pt x="1951666" y="1576480"/>
                  </a:lnTo>
                  <a:cubicBezTo>
                    <a:pt x="1951666" y="1487150"/>
                    <a:pt x="1879249" y="1414733"/>
                    <a:pt x="1789919" y="1414733"/>
                  </a:cubicBezTo>
                  <a:lnTo>
                    <a:pt x="436509" y="1414733"/>
                  </a:lnTo>
                  <a:lnTo>
                    <a:pt x="1113212" y="242646"/>
                  </a:lnTo>
                  <a:cubicBezTo>
                    <a:pt x="1146711" y="184625"/>
                    <a:pt x="1140176" y="114475"/>
                    <a:pt x="1102177" y="64183"/>
                  </a:cubicBezTo>
                  <a:lnTo>
                    <a:pt x="1054009" y="21696"/>
                  </a:lnTo>
                  <a:lnTo>
                    <a:pt x="993130" y="1225"/>
                  </a:lnTo>
                  <a:cubicBezTo>
                    <a:pt x="951428" y="-3950"/>
                    <a:pt x="909074" y="7399"/>
                    <a:pt x="875547" y="32731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344" name="Group 343">
            <a:extLst>
              <a:ext uri="{FF2B5EF4-FFF2-40B4-BE49-F238E27FC236}">
                <a16:creationId xmlns:a16="http://schemas.microsoft.com/office/drawing/2014/main" id="{757B6E96-2703-11DE-F2D3-8AAE11D86A0F}"/>
              </a:ext>
            </a:extLst>
          </p:cNvPr>
          <p:cNvGrpSpPr/>
          <p:nvPr/>
        </p:nvGrpSpPr>
        <p:grpSpPr>
          <a:xfrm rot="12600000">
            <a:off x="5204037" y="5297900"/>
            <a:ext cx="276609" cy="276609"/>
            <a:chOff x="1700784" y="2944707"/>
            <a:chExt cx="484293" cy="484293"/>
          </a:xfrm>
        </p:grpSpPr>
        <p:sp>
          <p:nvSpPr>
            <p:cNvPr id="345" name="Oval 344">
              <a:extLst>
                <a:ext uri="{FF2B5EF4-FFF2-40B4-BE49-F238E27FC236}">
                  <a16:creationId xmlns:a16="http://schemas.microsoft.com/office/drawing/2014/main" id="{304420AA-44D6-C070-2D3C-04AC08626D02}"/>
                </a:ext>
              </a:extLst>
            </p:cNvPr>
            <p:cNvSpPr/>
            <p:nvPr/>
          </p:nvSpPr>
          <p:spPr>
            <a:xfrm>
              <a:off x="1700784" y="2944707"/>
              <a:ext cx="484293" cy="48429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25400" dist="25400" dir="135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6" name="Freeform: Shape 345">
              <a:extLst>
                <a:ext uri="{FF2B5EF4-FFF2-40B4-BE49-F238E27FC236}">
                  <a16:creationId xmlns:a16="http://schemas.microsoft.com/office/drawing/2014/main" id="{C561DEFB-F97A-43EB-4DBE-10F9212DBA9D}"/>
                </a:ext>
              </a:extLst>
            </p:cNvPr>
            <p:cNvSpPr/>
            <p:nvPr/>
          </p:nvSpPr>
          <p:spPr>
            <a:xfrm rot="19800000" flipH="1">
              <a:off x="1804796" y="3073748"/>
              <a:ext cx="225468" cy="200810"/>
            </a:xfrm>
            <a:custGeom>
              <a:avLst/>
              <a:gdLst>
                <a:gd name="connsiteX0" fmla="*/ 1054009 w 1951666"/>
                <a:gd name="connsiteY0" fmla="*/ 21696 h 1738227"/>
                <a:gd name="connsiteX1" fmla="*/ 1054009 w 1951666"/>
                <a:gd name="connsiteY1" fmla="*/ 21696 h 1738227"/>
                <a:gd name="connsiteX2" fmla="*/ 1054009 w 1951666"/>
                <a:gd name="connsiteY2" fmla="*/ 21696 h 1738227"/>
                <a:gd name="connsiteX3" fmla="*/ 875547 w 1951666"/>
                <a:gd name="connsiteY3" fmla="*/ 32731 h 1738227"/>
                <a:gd name="connsiteX4" fmla="*/ 833059 w 1951666"/>
                <a:gd name="connsiteY4" fmla="*/ 80900 h 1738227"/>
                <a:gd name="connsiteX5" fmla="*/ 21697 w 1951666"/>
                <a:gd name="connsiteY5" fmla="*/ 1486221 h 1738227"/>
                <a:gd name="connsiteX6" fmla="*/ 5538 w 1951666"/>
                <a:gd name="connsiteY6" fmla="*/ 1608958 h 1738227"/>
                <a:gd name="connsiteX7" fmla="*/ 16567 w 1951666"/>
                <a:gd name="connsiteY7" fmla="*/ 1631558 h 1738227"/>
                <a:gd name="connsiteX8" fmla="*/ 18158 w 1951666"/>
                <a:gd name="connsiteY8" fmla="*/ 1639438 h 1738227"/>
                <a:gd name="connsiteX9" fmla="*/ 26319 w 1951666"/>
                <a:gd name="connsiteY9" fmla="*/ 1651542 h 1738227"/>
                <a:gd name="connsiteX10" fmla="*/ 32732 w 1951666"/>
                <a:gd name="connsiteY10" fmla="*/ 1664684 h 1738227"/>
                <a:gd name="connsiteX11" fmla="*/ 38770 w 1951666"/>
                <a:gd name="connsiteY11" fmla="*/ 1670011 h 1738227"/>
                <a:gd name="connsiteX12" fmla="*/ 52822 w 1951666"/>
                <a:gd name="connsiteY12" fmla="*/ 1690851 h 1738227"/>
                <a:gd name="connsiteX13" fmla="*/ 167194 w 1951666"/>
                <a:gd name="connsiteY13" fmla="*/ 1738226 h 1738227"/>
                <a:gd name="connsiteX14" fmla="*/ 1789918 w 1951666"/>
                <a:gd name="connsiteY14" fmla="*/ 1738227 h 1738227"/>
                <a:gd name="connsiteX15" fmla="*/ 1951665 w 1951666"/>
                <a:gd name="connsiteY15" fmla="*/ 1576480 h 1738227"/>
                <a:gd name="connsiteX16" fmla="*/ 1951666 w 1951666"/>
                <a:gd name="connsiteY16" fmla="*/ 1576480 h 1738227"/>
                <a:gd name="connsiteX17" fmla="*/ 1789919 w 1951666"/>
                <a:gd name="connsiteY17" fmla="*/ 1414733 h 1738227"/>
                <a:gd name="connsiteX18" fmla="*/ 436509 w 1951666"/>
                <a:gd name="connsiteY18" fmla="*/ 1414733 h 1738227"/>
                <a:gd name="connsiteX19" fmla="*/ 1113212 w 1951666"/>
                <a:gd name="connsiteY19" fmla="*/ 242646 h 1738227"/>
                <a:gd name="connsiteX20" fmla="*/ 1102177 w 1951666"/>
                <a:gd name="connsiteY20" fmla="*/ 64183 h 1738227"/>
                <a:gd name="connsiteX21" fmla="*/ 1054009 w 1951666"/>
                <a:gd name="connsiteY21" fmla="*/ 21696 h 1738227"/>
                <a:gd name="connsiteX22" fmla="*/ 993130 w 1951666"/>
                <a:gd name="connsiteY22" fmla="*/ 1225 h 1738227"/>
                <a:gd name="connsiteX23" fmla="*/ 875547 w 1951666"/>
                <a:gd name="connsiteY23" fmla="*/ 32731 h 1738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951666" h="1738227">
                  <a:moveTo>
                    <a:pt x="1054009" y="21696"/>
                  </a:moveTo>
                  <a:lnTo>
                    <a:pt x="1054009" y="21696"/>
                  </a:lnTo>
                  <a:lnTo>
                    <a:pt x="1054009" y="21696"/>
                  </a:lnTo>
                  <a:close/>
                  <a:moveTo>
                    <a:pt x="875547" y="32731"/>
                  </a:moveTo>
                  <a:cubicBezTo>
                    <a:pt x="858783" y="45397"/>
                    <a:pt x="844225" y="61559"/>
                    <a:pt x="833059" y="80900"/>
                  </a:cubicBezTo>
                  <a:lnTo>
                    <a:pt x="21697" y="1486221"/>
                  </a:lnTo>
                  <a:cubicBezTo>
                    <a:pt x="-636" y="1524902"/>
                    <a:pt x="-5175" y="1568973"/>
                    <a:pt x="5538" y="1608958"/>
                  </a:cubicBezTo>
                  <a:lnTo>
                    <a:pt x="16567" y="1631558"/>
                  </a:lnTo>
                  <a:lnTo>
                    <a:pt x="18158" y="1639438"/>
                  </a:lnTo>
                  <a:lnTo>
                    <a:pt x="26319" y="1651542"/>
                  </a:lnTo>
                  <a:lnTo>
                    <a:pt x="32732" y="1664684"/>
                  </a:lnTo>
                  <a:lnTo>
                    <a:pt x="38770" y="1670011"/>
                  </a:lnTo>
                  <a:lnTo>
                    <a:pt x="52822" y="1690851"/>
                  </a:lnTo>
                  <a:cubicBezTo>
                    <a:pt x="82092" y="1720122"/>
                    <a:pt x="122529" y="1738226"/>
                    <a:pt x="167194" y="1738226"/>
                  </a:cubicBezTo>
                  <a:lnTo>
                    <a:pt x="1789918" y="1738227"/>
                  </a:lnTo>
                  <a:cubicBezTo>
                    <a:pt x="1879248" y="1738227"/>
                    <a:pt x="1951665" y="1665810"/>
                    <a:pt x="1951665" y="1576480"/>
                  </a:cubicBezTo>
                  <a:lnTo>
                    <a:pt x="1951666" y="1576480"/>
                  </a:lnTo>
                  <a:cubicBezTo>
                    <a:pt x="1951666" y="1487150"/>
                    <a:pt x="1879249" y="1414733"/>
                    <a:pt x="1789919" y="1414733"/>
                  </a:cubicBezTo>
                  <a:lnTo>
                    <a:pt x="436509" y="1414733"/>
                  </a:lnTo>
                  <a:lnTo>
                    <a:pt x="1113212" y="242646"/>
                  </a:lnTo>
                  <a:cubicBezTo>
                    <a:pt x="1146711" y="184625"/>
                    <a:pt x="1140176" y="114475"/>
                    <a:pt x="1102177" y="64183"/>
                  </a:cubicBezTo>
                  <a:lnTo>
                    <a:pt x="1054009" y="21696"/>
                  </a:lnTo>
                  <a:lnTo>
                    <a:pt x="993130" y="1225"/>
                  </a:lnTo>
                  <a:cubicBezTo>
                    <a:pt x="951428" y="-3950"/>
                    <a:pt x="909074" y="7399"/>
                    <a:pt x="875547" y="32731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347" name="Group 346">
            <a:extLst>
              <a:ext uri="{FF2B5EF4-FFF2-40B4-BE49-F238E27FC236}">
                <a16:creationId xmlns:a16="http://schemas.microsoft.com/office/drawing/2014/main" id="{64DDF351-ACC6-4919-CA70-E44BE3B96622}"/>
              </a:ext>
            </a:extLst>
          </p:cNvPr>
          <p:cNvGrpSpPr/>
          <p:nvPr/>
        </p:nvGrpSpPr>
        <p:grpSpPr>
          <a:xfrm rot="14400000">
            <a:off x="4652320" y="4746183"/>
            <a:ext cx="276609" cy="276609"/>
            <a:chOff x="1700784" y="2944707"/>
            <a:chExt cx="484293" cy="484293"/>
          </a:xfrm>
        </p:grpSpPr>
        <p:sp>
          <p:nvSpPr>
            <p:cNvPr id="348" name="Oval 347">
              <a:extLst>
                <a:ext uri="{FF2B5EF4-FFF2-40B4-BE49-F238E27FC236}">
                  <a16:creationId xmlns:a16="http://schemas.microsoft.com/office/drawing/2014/main" id="{C957892D-99DA-8346-8723-EF06406DF21C}"/>
                </a:ext>
              </a:extLst>
            </p:cNvPr>
            <p:cNvSpPr/>
            <p:nvPr/>
          </p:nvSpPr>
          <p:spPr>
            <a:xfrm>
              <a:off x="1700784" y="2944707"/>
              <a:ext cx="484293" cy="48429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25400" dist="25400" dir="135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9" name="Freeform: Shape 348">
              <a:extLst>
                <a:ext uri="{FF2B5EF4-FFF2-40B4-BE49-F238E27FC236}">
                  <a16:creationId xmlns:a16="http://schemas.microsoft.com/office/drawing/2014/main" id="{5B182A04-33EE-73C9-3F30-98EE83F6B1EE}"/>
                </a:ext>
              </a:extLst>
            </p:cNvPr>
            <p:cNvSpPr/>
            <p:nvPr/>
          </p:nvSpPr>
          <p:spPr>
            <a:xfrm rot="19800000" flipH="1">
              <a:off x="1804796" y="3073748"/>
              <a:ext cx="225468" cy="200810"/>
            </a:xfrm>
            <a:custGeom>
              <a:avLst/>
              <a:gdLst>
                <a:gd name="connsiteX0" fmla="*/ 1054009 w 1951666"/>
                <a:gd name="connsiteY0" fmla="*/ 21696 h 1738227"/>
                <a:gd name="connsiteX1" fmla="*/ 1054009 w 1951666"/>
                <a:gd name="connsiteY1" fmla="*/ 21696 h 1738227"/>
                <a:gd name="connsiteX2" fmla="*/ 1054009 w 1951666"/>
                <a:gd name="connsiteY2" fmla="*/ 21696 h 1738227"/>
                <a:gd name="connsiteX3" fmla="*/ 875547 w 1951666"/>
                <a:gd name="connsiteY3" fmla="*/ 32731 h 1738227"/>
                <a:gd name="connsiteX4" fmla="*/ 833059 w 1951666"/>
                <a:gd name="connsiteY4" fmla="*/ 80900 h 1738227"/>
                <a:gd name="connsiteX5" fmla="*/ 21697 w 1951666"/>
                <a:gd name="connsiteY5" fmla="*/ 1486221 h 1738227"/>
                <a:gd name="connsiteX6" fmla="*/ 5538 w 1951666"/>
                <a:gd name="connsiteY6" fmla="*/ 1608958 h 1738227"/>
                <a:gd name="connsiteX7" fmla="*/ 16567 w 1951666"/>
                <a:gd name="connsiteY7" fmla="*/ 1631558 h 1738227"/>
                <a:gd name="connsiteX8" fmla="*/ 18158 w 1951666"/>
                <a:gd name="connsiteY8" fmla="*/ 1639438 h 1738227"/>
                <a:gd name="connsiteX9" fmla="*/ 26319 w 1951666"/>
                <a:gd name="connsiteY9" fmla="*/ 1651542 h 1738227"/>
                <a:gd name="connsiteX10" fmla="*/ 32732 w 1951666"/>
                <a:gd name="connsiteY10" fmla="*/ 1664684 h 1738227"/>
                <a:gd name="connsiteX11" fmla="*/ 38770 w 1951666"/>
                <a:gd name="connsiteY11" fmla="*/ 1670011 h 1738227"/>
                <a:gd name="connsiteX12" fmla="*/ 52822 w 1951666"/>
                <a:gd name="connsiteY12" fmla="*/ 1690851 h 1738227"/>
                <a:gd name="connsiteX13" fmla="*/ 167194 w 1951666"/>
                <a:gd name="connsiteY13" fmla="*/ 1738226 h 1738227"/>
                <a:gd name="connsiteX14" fmla="*/ 1789918 w 1951666"/>
                <a:gd name="connsiteY14" fmla="*/ 1738227 h 1738227"/>
                <a:gd name="connsiteX15" fmla="*/ 1951665 w 1951666"/>
                <a:gd name="connsiteY15" fmla="*/ 1576480 h 1738227"/>
                <a:gd name="connsiteX16" fmla="*/ 1951666 w 1951666"/>
                <a:gd name="connsiteY16" fmla="*/ 1576480 h 1738227"/>
                <a:gd name="connsiteX17" fmla="*/ 1789919 w 1951666"/>
                <a:gd name="connsiteY17" fmla="*/ 1414733 h 1738227"/>
                <a:gd name="connsiteX18" fmla="*/ 436509 w 1951666"/>
                <a:gd name="connsiteY18" fmla="*/ 1414733 h 1738227"/>
                <a:gd name="connsiteX19" fmla="*/ 1113212 w 1951666"/>
                <a:gd name="connsiteY19" fmla="*/ 242646 h 1738227"/>
                <a:gd name="connsiteX20" fmla="*/ 1102177 w 1951666"/>
                <a:gd name="connsiteY20" fmla="*/ 64183 h 1738227"/>
                <a:gd name="connsiteX21" fmla="*/ 1054009 w 1951666"/>
                <a:gd name="connsiteY21" fmla="*/ 21696 h 1738227"/>
                <a:gd name="connsiteX22" fmla="*/ 993130 w 1951666"/>
                <a:gd name="connsiteY22" fmla="*/ 1225 h 1738227"/>
                <a:gd name="connsiteX23" fmla="*/ 875547 w 1951666"/>
                <a:gd name="connsiteY23" fmla="*/ 32731 h 1738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951666" h="1738227">
                  <a:moveTo>
                    <a:pt x="1054009" y="21696"/>
                  </a:moveTo>
                  <a:lnTo>
                    <a:pt x="1054009" y="21696"/>
                  </a:lnTo>
                  <a:lnTo>
                    <a:pt x="1054009" y="21696"/>
                  </a:lnTo>
                  <a:close/>
                  <a:moveTo>
                    <a:pt x="875547" y="32731"/>
                  </a:moveTo>
                  <a:cubicBezTo>
                    <a:pt x="858783" y="45397"/>
                    <a:pt x="844225" y="61559"/>
                    <a:pt x="833059" y="80900"/>
                  </a:cubicBezTo>
                  <a:lnTo>
                    <a:pt x="21697" y="1486221"/>
                  </a:lnTo>
                  <a:cubicBezTo>
                    <a:pt x="-636" y="1524902"/>
                    <a:pt x="-5175" y="1568973"/>
                    <a:pt x="5538" y="1608958"/>
                  </a:cubicBezTo>
                  <a:lnTo>
                    <a:pt x="16567" y="1631558"/>
                  </a:lnTo>
                  <a:lnTo>
                    <a:pt x="18158" y="1639438"/>
                  </a:lnTo>
                  <a:lnTo>
                    <a:pt x="26319" y="1651542"/>
                  </a:lnTo>
                  <a:lnTo>
                    <a:pt x="32732" y="1664684"/>
                  </a:lnTo>
                  <a:lnTo>
                    <a:pt x="38770" y="1670011"/>
                  </a:lnTo>
                  <a:lnTo>
                    <a:pt x="52822" y="1690851"/>
                  </a:lnTo>
                  <a:cubicBezTo>
                    <a:pt x="82092" y="1720122"/>
                    <a:pt x="122529" y="1738226"/>
                    <a:pt x="167194" y="1738226"/>
                  </a:cubicBezTo>
                  <a:lnTo>
                    <a:pt x="1789918" y="1738227"/>
                  </a:lnTo>
                  <a:cubicBezTo>
                    <a:pt x="1879248" y="1738227"/>
                    <a:pt x="1951665" y="1665810"/>
                    <a:pt x="1951665" y="1576480"/>
                  </a:cubicBezTo>
                  <a:lnTo>
                    <a:pt x="1951666" y="1576480"/>
                  </a:lnTo>
                  <a:cubicBezTo>
                    <a:pt x="1951666" y="1487150"/>
                    <a:pt x="1879249" y="1414733"/>
                    <a:pt x="1789919" y="1414733"/>
                  </a:cubicBezTo>
                  <a:lnTo>
                    <a:pt x="436509" y="1414733"/>
                  </a:lnTo>
                  <a:lnTo>
                    <a:pt x="1113212" y="242646"/>
                  </a:lnTo>
                  <a:cubicBezTo>
                    <a:pt x="1146711" y="184625"/>
                    <a:pt x="1140176" y="114475"/>
                    <a:pt x="1102177" y="64183"/>
                  </a:cubicBezTo>
                  <a:lnTo>
                    <a:pt x="1054009" y="21696"/>
                  </a:lnTo>
                  <a:lnTo>
                    <a:pt x="993130" y="1225"/>
                  </a:lnTo>
                  <a:cubicBezTo>
                    <a:pt x="951428" y="-3950"/>
                    <a:pt x="909074" y="7399"/>
                    <a:pt x="875547" y="32731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350" name="Group 349">
            <a:extLst>
              <a:ext uri="{FF2B5EF4-FFF2-40B4-BE49-F238E27FC236}">
                <a16:creationId xmlns:a16="http://schemas.microsoft.com/office/drawing/2014/main" id="{99EA8A9A-B9BE-A68F-1C4C-3A7915B75DA3}"/>
              </a:ext>
            </a:extLst>
          </p:cNvPr>
          <p:cNvGrpSpPr/>
          <p:nvPr/>
        </p:nvGrpSpPr>
        <p:grpSpPr>
          <a:xfrm rot="16200000">
            <a:off x="4450378" y="3992525"/>
            <a:ext cx="276609" cy="276609"/>
            <a:chOff x="1700784" y="2944707"/>
            <a:chExt cx="484293" cy="484293"/>
          </a:xfrm>
        </p:grpSpPr>
        <p:sp>
          <p:nvSpPr>
            <p:cNvPr id="351" name="Oval 350">
              <a:extLst>
                <a:ext uri="{FF2B5EF4-FFF2-40B4-BE49-F238E27FC236}">
                  <a16:creationId xmlns:a16="http://schemas.microsoft.com/office/drawing/2014/main" id="{758F4353-EAA5-93DF-39B0-5D465E3EC659}"/>
                </a:ext>
              </a:extLst>
            </p:cNvPr>
            <p:cNvSpPr/>
            <p:nvPr/>
          </p:nvSpPr>
          <p:spPr>
            <a:xfrm>
              <a:off x="1700784" y="2944707"/>
              <a:ext cx="484293" cy="48429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25400" dist="25400" dir="135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2" name="Freeform: Shape 351">
              <a:extLst>
                <a:ext uri="{FF2B5EF4-FFF2-40B4-BE49-F238E27FC236}">
                  <a16:creationId xmlns:a16="http://schemas.microsoft.com/office/drawing/2014/main" id="{145E023A-FDA4-D670-2C9F-8C5B14F989A2}"/>
                </a:ext>
              </a:extLst>
            </p:cNvPr>
            <p:cNvSpPr/>
            <p:nvPr/>
          </p:nvSpPr>
          <p:spPr>
            <a:xfrm rot="19800000" flipH="1">
              <a:off x="1804796" y="3073748"/>
              <a:ext cx="225468" cy="200810"/>
            </a:xfrm>
            <a:custGeom>
              <a:avLst/>
              <a:gdLst>
                <a:gd name="connsiteX0" fmla="*/ 1054009 w 1951666"/>
                <a:gd name="connsiteY0" fmla="*/ 21696 h 1738227"/>
                <a:gd name="connsiteX1" fmla="*/ 1054009 w 1951666"/>
                <a:gd name="connsiteY1" fmla="*/ 21696 h 1738227"/>
                <a:gd name="connsiteX2" fmla="*/ 1054009 w 1951666"/>
                <a:gd name="connsiteY2" fmla="*/ 21696 h 1738227"/>
                <a:gd name="connsiteX3" fmla="*/ 875547 w 1951666"/>
                <a:gd name="connsiteY3" fmla="*/ 32731 h 1738227"/>
                <a:gd name="connsiteX4" fmla="*/ 833059 w 1951666"/>
                <a:gd name="connsiteY4" fmla="*/ 80900 h 1738227"/>
                <a:gd name="connsiteX5" fmla="*/ 21697 w 1951666"/>
                <a:gd name="connsiteY5" fmla="*/ 1486221 h 1738227"/>
                <a:gd name="connsiteX6" fmla="*/ 5538 w 1951666"/>
                <a:gd name="connsiteY6" fmla="*/ 1608958 h 1738227"/>
                <a:gd name="connsiteX7" fmla="*/ 16567 w 1951666"/>
                <a:gd name="connsiteY7" fmla="*/ 1631558 h 1738227"/>
                <a:gd name="connsiteX8" fmla="*/ 18158 w 1951666"/>
                <a:gd name="connsiteY8" fmla="*/ 1639438 h 1738227"/>
                <a:gd name="connsiteX9" fmla="*/ 26319 w 1951666"/>
                <a:gd name="connsiteY9" fmla="*/ 1651542 h 1738227"/>
                <a:gd name="connsiteX10" fmla="*/ 32732 w 1951666"/>
                <a:gd name="connsiteY10" fmla="*/ 1664684 h 1738227"/>
                <a:gd name="connsiteX11" fmla="*/ 38770 w 1951666"/>
                <a:gd name="connsiteY11" fmla="*/ 1670011 h 1738227"/>
                <a:gd name="connsiteX12" fmla="*/ 52822 w 1951666"/>
                <a:gd name="connsiteY12" fmla="*/ 1690851 h 1738227"/>
                <a:gd name="connsiteX13" fmla="*/ 167194 w 1951666"/>
                <a:gd name="connsiteY13" fmla="*/ 1738226 h 1738227"/>
                <a:gd name="connsiteX14" fmla="*/ 1789918 w 1951666"/>
                <a:gd name="connsiteY14" fmla="*/ 1738227 h 1738227"/>
                <a:gd name="connsiteX15" fmla="*/ 1951665 w 1951666"/>
                <a:gd name="connsiteY15" fmla="*/ 1576480 h 1738227"/>
                <a:gd name="connsiteX16" fmla="*/ 1951666 w 1951666"/>
                <a:gd name="connsiteY16" fmla="*/ 1576480 h 1738227"/>
                <a:gd name="connsiteX17" fmla="*/ 1789919 w 1951666"/>
                <a:gd name="connsiteY17" fmla="*/ 1414733 h 1738227"/>
                <a:gd name="connsiteX18" fmla="*/ 436509 w 1951666"/>
                <a:gd name="connsiteY18" fmla="*/ 1414733 h 1738227"/>
                <a:gd name="connsiteX19" fmla="*/ 1113212 w 1951666"/>
                <a:gd name="connsiteY19" fmla="*/ 242646 h 1738227"/>
                <a:gd name="connsiteX20" fmla="*/ 1102177 w 1951666"/>
                <a:gd name="connsiteY20" fmla="*/ 64183 h 1738227"/>
                <a:gd name="connsiteX21" fmla="*/ 1054009 w 1951666"/>
                <a:gd name="connsiteY21" fmla="*/ 21696 h 1738227"/>
                <a:gd name="connsiteX22" fmla="*/ 993130 w 1951666"/>
                <a:gd name="connsiteY22" fmla="*/ 1225 h 1738227"/>
                <a:gd name="connsiteX23" fmla="*/ 875547 w 1951666"/>
                <a:gd name="connsiteY23" fmla="*/ 32731 h 1738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951666" h="1738227">
                  <a:moveTo>
                    <a:pt x="1054009" y="21696"/>
                  </a:moveTo>
                  <a:lnTo>
                    <a:pt x="1054009" y="21696"/>
                  </a:lnTo>
                  <a:lnTo>
                    <a:pt x="1054009" y="21696"/>
                  </a:lnTo>
                  <a:close/>
                  <a:moveTo>
                    <a:pt x="875547" y="32731"/>
                  </a:moveTo>
                  <a:cubicBezTo>
                    <a:pt x="858783" y="45397"/>
                    <a:pt x="844225" y="61559"/>
                    <a:pt x="833059" y="80900"/>
                  </a:cubicBezTo>
                  <a:lnTo>
                    <a:pt x="21697" y="1486221"/>
                  </a:lnTo>
                  <a:cubicBezTo>
                    <a:pt x="-636" y="1524902"/>
                    <a:pt x="-5175" y="1568973"/>
                    <a:pt x="5538" y="1608958"/>
                  </a:cubicBezTo>
                  <a:lnTo>
                    <a:pt x="16567" y="1631558"/>
                  </a:lnTo>
                  <a:lnTo>
                    <a:pt x="18158" y="1639438"/>
                  </a:lnTo>
                  <a:lnTo>
                    <a:pt x="26319" y="1651542"/>
                  </a:lnTo>
                  <a:lnTo>
                    <a:pt x="32732" y="1664684"/>
                  </a:lnTo>
                  <a:lnTo>
                    <a:pt x="38770" y="1670011"/>
                  </a:lnTo>
                  <a:lnTo>
                    <a:pt x="52822" y="1690851"/>
                  </a:lnTo>
                  <a:cubicBezTo>
                    <a:pt x="82092" y="1720122"/>
                    <a:pt x="122529" y="1738226"/>
                    <a:pt x="167194" y="1738226"/>
                  </a:cubicBezTo>
                  <a:lnTo>
                    <a:pt x="1789918" y="1738227"/>
                  </a:lnTo>
                  <a:cubicBezTo>
                    <a:pt x="1879248" y="1738227"/>
                    <a:pt x="1951665" y="1665810"/>
                    <a:pt x="1951665" y="1576480"/>
                  </a:cubicBezTo>
                  <a:lnTo>
                    <a:pt x="1951666" y="1576480"/>
                  </a:lnTo>
                  <a:cubicBezTo>
                    <a:pt x="1951666" y="1487150"/>
                    <a:pt x="1879249" y="1414733"/>
                    <a:pt x="1789919" y="1414733"/>
                  </a:cubicBezTo>
                  <a:lnTo>
                    <a:pt x="436509" y="1414733"/>
                  </a:lnTo>
                  <a:lnTo>
                    <a:pt x="1113212" y="242646"/>
                  </a:lnTo>
                  <a:cubicBezTo>
                    <a:pt x="1146711" y="184625"/>
                    <a:pt x="1140176" y="114475"/>
                    <a:pt x="1102177" y="64183"/>
                  </a:cubicBezTo>
                  <a:lnTo>
                    <a:pt x="1054009" y="21696"/>
                  </a:lnTo>
                  <a:lnTo>
                    <a:pt x="993130" y="1225"/>
                  </a:lnTo>
                  <a:cubicBezTo>
                    <a:pt x="951428" y="-3950"/>
                    <a:pt x="909074" y="7399"/>
                    <a:pt x="875547" y="32731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353" name="Group 352">
            <a:extLst>
              <a:ext uri="{FF2B5EF4-FFF2-40B4-BE49-F238E27FC236}">
                <a16:creationId xmlns:a16="http://schemas.microsoft.com/office/drawing/2014/main" id="{13A0087E-E1A7-EC0C-9633-CE7D25E69775}"/>
              </a:ext>
            </a:extLst>
          </p:cNvPr>
          <p:cNvGrpSpPr/>
          <p:nvPr/>
        </p:nvGrpSpPr>
        <p:grpSpPr>
          <a:xfrm rot="18000000">
            <a:off x="4652320" y="3238867"/>
            <a:ext cx="276609" cy="276609"/>
            <a:chOff x="1700784" y="2944707"/>
            <a:chExt cx="484293" cy="484293"/>
          </a:xfrm>
        </p:grpSpPr>
        <p:sp>
          <p:nvSpPr>
            <p:cNvPr id="354" name="Oval 353">
              <a:extLst>
                <a:ext uri="{FF2B5EF4-FFF2-40B4-BE49-F238E27FC236}">
                  <a16:creationId xmlns:a16="http://schemas.microsoft.com/office/drawing/2014/main" id="{2FAEC033-AD18-B14F-8A4E-2D7F44A49905}"/>
                </a:ext>
              </a:extLst>
            </p:cNvPr>
            <p:cNvSpPr/>
            <p:nvPr/>
          </p:nvSpPr>
          <p:spPr>
            <a:xfrm>
              <a:off x="1700784" y="2944707"/>
              <a:ext cx="484293" cy="48429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25400" dist="25400" dir="135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5" name="Freeform: Shape 354">
              <a:extLst>
                <a:ext uri="{FF2B5EF4-FFF2-40B4-BE49-F238E27FC236}">
                  <a16:creationId xmlns:a16="http://schemas.microsoft.com/office/drawing/2014/main" id="{6C4BE3BF-F520-4E61-EB65-4E43F3317AFD}"/>
                </a:ext>
              </a:extLst>
            </p:cNvPr>
            <p:cNvSpPr/>
            <p:nvPr/>
          </p:nvSpPr>
          <p:spPr>
            <a:xfrm rot="19800000" flipH="1">
              <a:off x="1804796" y="3073748"/>
              <a:ext cx="225468" cy="200810"/>
            </a:xfrm>
            <a:custGeom>
              <a:avLst/>
              <a:gdLst>
                <a:gd name="connsiteX0" fmla="*/ 1054009 w 1951666"/>
                <a:gd name="connsiteY0" fmla="*/ 21696 h 1738227"/>
                <a:gd name="connsiteX1" fmla="*/ 1054009 w 1951666"/>
                <a:gd name="connsiteY1" fmla="*/ 21696 h 1738227"/>
                <a:gd name="connsiteX2" fmla="*/ 1054009 w 1951666"/>
                <a:gd name="connsiteY2" fmla="*/ 21696 h 1738227"/>
                <a:gd name="connsiteX3" fmla="*/ 875547 w 1951666"/>
                <a:gd name="connsiteY3" fmla="*/ 32731 h 1738227"/>
                <a:gd name="connsiteX4" fmla="*/ 833059 w 1951666"/>
                <a:gd name="connsiteY4" fmla="*/ 80900 h 1738227"/>
                <a:gd name="connsiteX5" fmla="*/ 21697 w 1951666"/>
                <a:gd name="connsiteY5" fmla="*/ 1486221 h 1738227"/>
                <a:gd name="connsiteX6" fmla="*/ 5538 w 1951666"/>
                <a:gd name="connsiteY6" fmla="*/ 1608958 h 1738227"/>
                <a:gd name="connsiteX7" fmla="*/ 16567 w 1951666"/>
                <a:gd name="connsiteY7" fmla="*/ 1631558 h 1738227"/>
                <a:gd name="connsiteX8" fmla="*/ 18158 w 1951666"/>
                <a:gd name="connsiteY8" fmla="*/ 1639438 h 1738227"/>
                <a:gd name="connsiteX9" fmla="*/ 26319 w 1951666"/>
                <a:gd name="connsiteY9" fmla="*/ 1651542 h 1738227"/>
                <a:gd name="connsiteX10" fmla="*/ 32732 w 1951666"/>
                <a:gd name="connsiteY10" fmla="*/ 1664684 h 1738227"/>
                <a:gd name="connsiteX11" fmla="*/ 38770 w 1951666"/>
                <a:gd name="connsiteY11" fmla="*/ 1670011 h 1738227"/>
                <a:gd name="connsiteX12" fmla="*/ 52822 w 1951666"/>
                <a:gd name="connsiteY12" fmla="*/ 1690851 h 1738227"/>
                <a:gd name="connsiteX13" fmla="*/ 167194 w 1951666"/>
                <a:gd name="connsiteY13" fmla="*/ 1738226 h 1738227"/>
                <a:gd name="connsiteX14" fmla="*/ 1789918 w 1951666"/>
                <a:gd name="connsiteY14" fmla="*/ 1738227 h 1738227"/>
                <a:gd name="connsiteX15" fmla="*/ 1951665 w 1951666"/>
                <a:gd name="connsiteY15" fmla="*/ 1576480 h 1738227"/>
                <a:gd name="connsiteX16" fmla="*/ 1951666 w 1951666"/>
                <a:gd name="connsiteY16" fmla="*/ 1576480 h 1738227"/>
                <a:gd name="connsiteX17" fmla="*/ 1789919 w 1951666"/>
                <a:gd name="connsiteY17" fmla="*/ 1414733 h 1738227"/>
                <a:gd name="connsiteX18" fmla="*/ 436509 w 1951666"/>
                <a:gd name="connsiteY18" fmla="*/ 1414733 h 1738227"/>
                <a:gd name="connsiteX19" fmla="*/ 1113212 w 1951666"/>
                <a:gd name="connsiteY19" fmla="*/ 242646 h 1738227"/>
                <a:gd name="connsiteX20" fmla="*/ 1102177 w 1951666"/>
                <a:gd name="connsiteY20" fmla="*/ 64183 h 1738227"/>
                <a:gd name="connsiteX21" fmla="*/ 1054009 w 1951666"/>
                <a:gd name="connsiteY21" fmla="*/ 21696 h 1738227"/>
                <a:gd name="connsiteX22" fmla="*/ 993130 w 1951666"/>
                <a:gd name="connsiteY22" fmla="*/ 1225 h 1738227"/>
                <a:gd name="connsiteX23" fmla="*/ 875547 w 1951666"/>
                <a:gd name="connsiteY23" fmla="*/ 32731 h 1738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951666" h="1738227">
                  <a:moveTo>
                    <a:pt x="1054009" y="21696"/>
                  </a:moveTo>
                  <a:lnTo>
                    <a:pt x="1054009" y="21696"/>
                  </a:lnTo>
                  <a:lnTo>
                    <a:pt x="1054009" y="21696"/>
                  </a:lnTo>
                  <a:close/>
                  <a:moveTo>
                    <a:pt x="875547" y="32731"/>
                  </a:moveTo>
                  <a:cubicBezTo>
                    <a:pt x="858783" y="45397"/>
                    <a:pt x="844225" y="61559"/>
                    <a:pt x="833059" y="80900"/>
                  </a:cubicBezTo>
                  <a:lnTo>
                    <a:pt x="21697" y="1486221"/>
                  </a:lnTo>
                  <a:cubicBezTo>
                    <a:pt x="-636" y="1524902"/>
                    <a:pt x="-5175" y="1568973"/>
                    <a:pt x="5538" y="1608958"/>
                  </a:cubicBezTo>
                  <a:lnTo>
                    <a:pt x="16567" y="1631558"/>
                  </a:lnTo>
                  <a:lnTo>
                    <a:pt x="18158" y="1639438"/>
                  </a:lnTo>
                  <a:lnTo>
                    <a:pt x="26319" y="1651542"/>
                  </a:lnTo>
                  <a:lnTo>
                    <a:pt x="32732" y="1664684"/>
                  </a:lnTo>
                  <a:lnTo>
                    <a:pt x="38770" y="1670011"/>
                  </a:lnTo>
                  <a:lnTo>
                    <a:pt x="52822" y="1690851"/>
                  </a:lnTo>
                  <a:cubicBezTo>
                    <a:pt x="82092" y="1720122"/>
                    <a:pt x="122529" y="1738226"/>
                    <a:pt x="167194" y="1738226"/>
                  </a:cubicBezTo>
                  <a:lnTo>
                    <a:pt x="1789918" y="1738227"/>
                  </a:lnTo>
                  <a:cubicBezTo>
                    <a:pt x="1879248" y="1738227"/>
                    <a:pt x="1951665" y="1665810"/>
                    <a:pt x="1951665" y="1576480"/>
                  </a:cubicBezTo>
                  <a:lnTo>
                    <a:pt x="1951666" y="1576480"/>
                  </a:lnTo>
                  <a:cubicBezTo>
                    <a:pt x="1951666" y="1487150"/>
                    <a:pt x="1879249" y="1414733"/>
                    <a:pt x="1789919" y="1414733"/>
                  </a:cubicBezTo>
                  <a:lnTo>
                    <a:pt x="436509" y="1414733"/>
                  </a:lnTo>
                  <a:lnTo>
                    <a:pt x="1113212" y="242646"/>
                  </a:lnTo>
                  <a:cubicBezTo>
                    <a:pt x="1146711" y="184625"/>
                    <a:pt x="1140176" y="114475"/>
                    <a:pt x="1102177" y="64183"/>
                  </a:cubicBezTo>
                  <a:lnTo>
                    <a:pt x="1054009" y="21696"/>
                  </a:lnTo>
                  <a:lnTo>
                    <a:pt x="993130" y="1225"/>
                  </a:lnTo>
                  <a:cubicBezTo>
                    <a:pt x="951428" y="-3950"/>
                    <a:pt x="909074" y="7399"/>
                    <a:pt x="875547" y="32731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356" name="Group 355">
            <a:extLst>
              <a:ext uri="{FF2B5EF4-FFF2-40B4-BE49-F238E27FC236}">
                <a16:creationId xmlns:a16="http://schemas.microsoft.com/office/drawing/2014/main" id="{DDB96B16-AD11-D43C-20DA-438EEA2FC2BF}"/>
              </a:ext>
            </a:extLst>
          </p:cNvPr>
          <p:cNvGrpSpPr/>
          <p:nvPr/>
        </p:nvGrpSpPr>
        <p:grpSpPr>
          <a:xfrm rot="18900000">
            <a:off x="5204037" y="2687150"/>
            <a:ext cx="276609" cy="276609"/>
            <a:chOff x="1700784" y="2944707"/>
            <a:chExt cx="484293" cy="484293"/>
          </a:xfrm>
        </p:grpSpPr>
        <p:sp>
          <p:nvSpPr>
            <p:cNvPr id="357" name="Oval 356">
              <a:extLst>
                <a:ext uri="{FF2B5EF4-FFF2-40B4-BE49-F238E27FC236}">
                  <a16:creationId xmlns:a16="http://schemas.microsoft.com/office/drawing/2014/main" id="{83E6A7D8-E39D-E32A-E958-E3D147F14296}"/>
                </a:ext>
              </a:extLst>
            </p:cNvPr>
            <p:cNvSpPr/>
            <p:nvPr/>
          </p:nvSpPr>
          <p:spPr>
            <a:xfrm>
              <a:off x="1700784" y="2944707"/>
              <a:ext cx="484293" cy="48429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25400" dist="25400" dir="135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8" name="Freeform: Shape 357">
              <a:extLst>
                <a:ext uri="{FF2B5EF4-FFF2-40B4-BE49-F238E27FC236}">
                  <a16:creationId xmlns:a16="http://schemas.microsoft.com/office/drawing/2014/main" id="{CDD8D690-7BBA-9555-7E58-80978C869428}"/>
                </a:ext>
              </a:extLst>
            </p:cNvPr>
            <p:cNvSpPr/>
            <p:nvPr/>
          </p:nvSpPr>
          <p:spPr>
            <a:xfrm rot="19800000" flipH="1">
              <a:off x="1804796" y="3073748"/>
              <a:ext cx="225468" cy="200810"/>
            </a:xfrm>
            <a:custGeom>
              <a:avLst/>
              <a:gdLst>
                <a:gd name="connsiteX0" fmla="*/ 1054009 w 1951666"/>
                <a:gd name="connsiteY0" fmla="*/ 21696 h 1738227"/>
                <a:gd name="connsiteX1" fmla="*/ 1054009 w 1951666"/>
                <a:gd name="connsiteY1" fmla="*/ 21696 h 1738227"/>
                <a:gd name="connsiteX2" fmla="*/ 1054009 w 1951666"/>
                <a:gd name="connsiteY2" fmla="*/ 21696 h 1738227"/>
                <a:gd name="connsiteX3" fmla="*/ 875547 w 1951666"/>
                <a:gd name="connsiteY3" fmla="*/ 32731 h 1738227"/>
                <a:gd name="connsiteX4" fmla="*/ 833059 w 1951666"/>
                <a:gd name="connsiteY4" fmla="*/ 80900 h 1738227"/>
                <a:gd name="connsiteX5" fmla="*/ 21697 w 1951666"/>
                <a:gd name="connsiteY5" fmla="*/ 1486221 h 1738227"/>
                <a:gd name="connsiteX6" fmla="*/ 5538 w 1951666"/>
                <a:gd name="connsiteY6" fmla="*/ 1608958 h 1738227"/>
                <a:gd name="connsiteX7" fmla="*/ 16567 w 1951666"/>
                <a:gd name="connsiteY7" fmla="*/ 1631558 h 1738227"/>
                <a:gd name="connsiteX8" fmla="*/ 18158 w 1951666"/>
                <a:gd name="connsiteY8" fmla="*/ 1639438 h 1738227"/>
                <a:gd name="connsiteX9" fmla="*/ 26319 w 1951666"/>
                <a:gd name="connsiteY9" fmla="*/ 1651542 h 1738227"/>
                <a:gd name="connsiteX10" fmla="*/ 32732 w 1951666"/>
                <a:gd name="connsiteY10" fmla="*/ 1664684 h 1738227"/>
                <a:gd name="connsiteX11" fmla="*/ 38770 w 1951666"/>
                <a:gd name="connsiteY11" fmla="*/ 1670011 h 1738227"/>
                <a:gd name="connsiteX12" fmla="*/ 52822 w 1951666"/>
                <a:gd name="connsiteY12" fmla="*/ 1690851 h 1738227"/>
                <a:gd name="connsiteX13" fmla="*/ 167194 w 1951666"/>
                <a:gd name="connsiteY13" fmla="*/ 1738226 h 1738227"/>
                <a:gd name="connsiteX14" fmla="*/ 1789918 w 1951666"/>
                <a:gd name="connsiteY14" fmla="*/ 1738227 h 1738227"/>
                <a:gd name="connsiteX15" fmla="*/ 1951665 w 1951666"/>
                <a:gd name="connsiteY15" fmla="*/ 1576480 h 1738227"/>
                <a:gd name="connsiteX16" fmla="*/ 1951666 w 1951666"/>
                <a:gd name="connsiteY16" fmla="*/ 1576480 h 1738227"/>
                <a:gd name="connsiteX17" fmla="*/ 1789919 w 1951666"/>
                <a:gd name="connsiteY17" fmla="*/ 1414733 h 1738227"/>
                <a:gd name="connsiteX18" fmla="*/ 436509 w 1951666"/>
                <a:gd name="connsiteY18" fmla="*/ 1414733 h 1738227"/>
                <a:gd name="connsiteX19" fmla="*/ 1113212 w 1951666"/>
                <a:gd name="connsiteY19" fmla="*/ 242646 h 1738227"/>
                <a:gd name="connsiteX20" fmla="*/ 1102177 w 1951666"/>
                <a:gd name="connsiteY20" fmla="*/ 64183 h 1738227"/>
                <a:gd name="connsiteX21" fmla="*/ 1054009 w 1951666"/>
                <a:gd name="connsiteY21" fmla="*/ 21696 h 1738227"/>
                <a:gd name="connsiteX22" fmla="*/ 993130 w 1951666"/>
                <a:gd name="connsiteY22" fmla="*/ 1225 h 1738227"/>
                <a:gd name="connsiteX23" fmla="*/ 875547 w 1951666"/>
                <a:gd name="connsiteY23" fmla="*/ 32731 h 1738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951666" h="1738227">
                  <a:moveTo>
                    <a:pt x="1054009" y="21696"/>
                  </a:moveTo>
                  <a:lnTo>
                    <a:pt x="1054009" y="21696"/>
                  </a:lnTo>
                  <a:lnTo>
                    <a:pt x="1054009" y="21696"/>
                  </a:lnTo>
                  <a:close/>
                  <a:moveTo>
                    <a:pt x="875547" y="32731"/>
                  </a:moveTo>
                  <a:cubicBezTo>
                    <a:pt x="858783" y="45397"/>
                    <a:pt x="844225" y="61559"/>
                    <a:pt x="833059" y="80900"/>
                  </a:cubicBezTo>
                  <a:lnTo>
                    <a:pt x="21697" y="1486221"/>
                  </a:lnTo>
                  <a:cubicBezTo>
                    <a:pt x="-636" y="1524902"/>
                    <a:pt x="-5175" y="1568973"/>
                    <a:pt x="5538" y="1608958"/>
                  </a:cubicBezTo>
                  <a:lnTo>
                    <a:pt x="16567" y="1631558"/>
                  </a:lnTo>
                  <a:lnTo>
                    <a:pt x="18158" y="1639438"/>
                  </a:lnTo>
                  <a:lnTo>
                    <a:pt x="26319" y="1651542"/>
                  </a:lnTo>
                  <a:lnTo>
                    <a:pt x="32732" y="1664684"/>
                  </a:lnTo>
                  <a:lnTo>
                    <a:pt x="38770" y="1670011"/>
                  </a:lnTo>
                  <a:lnTo>
                    <a:pt x="52822" y="1690851"/>
                  </a:lnTo>
                  <a:cubicBezTo>
                    <a:pt x="82092" y="1720122"/>
                    <a:pt x="122529" y="1738226"/>
                    <a:pt x="167194" y="1738226"/>
                  </a:cubicBezTo>
                  <a:lnTo>
                    <a:pt x="1789918" y="1738227"/>
                  </a:lnTo>
                  <a:cubicBezTo>
                    <a:pt x="1879248" y="1738227"/>
                    <a:pt x="1951665" y="1665810"/>
                    <a:pt x="1951665" y="1576480"/>
                  </a:cubicBezTo>
                  <a:lnTo>
                    <a:pt x="1951666" y="1576480"/>
                  </a:lnTo>
                  <a:cubicBezTo>
                    <a:pt x="1951666" y="1487150"/>
                    <a:pt x="1879249" y="1414733"/>
                    <a:pt x="1789919" y="1414733"/>
                  </a:cubicBezTo>
                  <a:lnTo>
                    <a:pt x="436509" y="1414733"/>
                  </a:lnTo>
                  <a:lnTo>
                    <a:pt x="1113212" y="242646"/>
                  </a:lnTo>
                  <a:cubicBezTo>
                    <a:pt x="1146711" y="184625"/>
                    <a:pt x="1140176" y="114475"/>
                    <a:pt x="1102177" y="64183"/>
                  </a:cubicBezTo>
                  <a:lnTo>
                    <a:pt x="1054009" y="21696"/>
                  </a:lnTo>
                  <a:lnTo>
                    <a:pt x="993130" y="1225"/>
                  </a:lnTo>
                  <a:cubicBezTo>
                    <a:pt x="951428" y="-3950"/>
                    <a:pt x="909074" y="7399"/>
                    <a:pt x="875547" y="32731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61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A88DF6E7-6629-051D-611B-52269C57176D}"/>
              </a:ext>
            </a:extLst>
          </p:cNvPr>
          <p:cNvSpPr txBox="1"/>
          <p:nvPr/>
        </p:nvSpPr>
        <p:spPr>
          <a:xfrm>
            <a:off x="6184906" y="2082942"/>
            <a:ext cx="803056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Donec gravida mi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auctor, auctor, sed Just Free Slide .com</a:t>
            </a:r>
          </a:p>
        </p:txBody>
      </p:sp>
      <p:sp>
        <p:nvSpPr>
          <p:cNvPr id="363" name="TextBox 362">
            <a:extLst>
              <a:ext uri="{FF2B5EF4-FFF2-40B4-BE49-F238E27FC236}">
                <a16:creationId xmlns:a16="http://schemas.microsoft.com/office/drawing/2014/main" id="{FC1DC3FC-D152-45B5-6968-49EFEF1244A8}"/>
              </a:ext>
            </a:extLst>
          </p:cNvPr>
          <p:cNvSpPr txBox="1"/>
          <p:nvPr/>
        </p:nvSpPr>
        <p:spPr>
          <a:xfrm>
            <a:off x="6120500" y="2985436"/>
            <a:ext cx="48471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1</a:t>
            </a:r>
          </a:p>
        </p:txBody>
      </p:sp>
      <p:sp>
        <p:nvSpPr>
          <p:cNvPr id="364" name="TextBox 363">
            <a:extLst>
              <a:ext uri="{FF2B5EF4-FFF2-40B4-BE49-F238E27FC236}">
                <a16:creationId xmlns:a16="http://schemas.microsoft.com/office/drawing/2014/main" id="{DC1999E8-09D0-398E-AC6C-4FC1AB0D979D}"/>
              </a:ext>
            </a:extLst>
          </p:cNvPr>
          <p:cNvSpPr txBox="1"/>
          <p:nvPr/>
        </p:nvSpPr>
        <p:spPr>
          <a:xfrm>
            <a:off x="6563374" y="3259723"/>
            <a:ext cx="48471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2</a:t>
            </a:r>
          </a:p>
        </p:txBody>
      </p:sp>
      <p:sp>
        <p:nvSpPr>
          <p:cNvPr id="365" name="TextBox 364">
            <a:extLst>
              <a:ext uri="{FF2B5EF4-FFF2-40B4-BE49-F238E27FC236}">
                <a16:creationId xmlns:a16="http://schemas.microsoft.com/office/drawing/2014/main" id="{BE090070-5BB8-FC38-9EAE-3A0EF9E229F6}"/>
              </a:ext>
            </a:extLst>
          </p:cNvPr>
          <p:cNvSpPr txBox="1"/>
          <p:nvPr/>
        </p:nvSpPr>
        <p:spPr>
          <a:xfrm>
            <a:off x="6753770" y="3740056"/>
            <a:ext cx="48471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3</a:t>
            </a:r>
          </a:p>
        </p:txBody>
      </p:sp>
      <p:sp>
        <p:nvSpPr>
          <p:cNvPr id="366" name="TextBox 365">
            <a:extLst>
              <a:ext uri="{FF2B5EF4-FFF2-40B4-BE49-F238E27FC236}">
                <a16:creationId xmlns:a16="http://schemas.microsoft.com/office/drawing/2014/main" id="{6A259D58-5647-8E94-F76D-D98C0725A0E5}"/>
              </a:ext>
            </a:extLst>
          </p:cNvPr>
          <p:cNvSpPr txBox="1"/>
          <p:nvPr/>
        </p:nvSpPr>
        <p:spPr>
          <a:xfrm>
            <a:off x="6753770" y="4189071"/>
            <a:ext cx="48471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4</a:t>
            </a:r>
          </a:p>
        </p:txBody>
      </p:sp>
      <p:sp>
        <p:nvSpPr>
          <p:cNvPr id="367" name="TextBox 366">
            <a:extLst>
              <a:ext uri="{FF2B5EF4-FFF2-40B4-BE49-F238E27FC236}">
                <a16:creationId xmlns:a16="http://schemas.microsoft.com/office/drawing/2014/main" id="{3AA78DED-EEDE-FFA4-48AC-B9EEE98027FD}"/>
              </a:ext>
            </a:extLst>
          </p:cNvPr>
          <p:cNvSpPr txBox="1"/>
          <p:nvPr/>
        </p:nvSpPr>
        <p:spPr>
          <a:xfrm>
            <a:off x="6586217" y="4694220"/>
            <a:ext cx="48471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5</a:t>
            </a:r>
          </a:p>
        </p:txBody>
      </p:sp>
      <p:sp>
        <p:nvSpPr>
          <p:cNvPr id="368" name="TextBox 367">
            <a:extLst>
              <a:ext uri="{FF2B5EF4-FFF2-40B4-BE49-F238E27FC236}">
                <a16:creationId xmlns:a16="http://schemas.microsoft.com/office/drawing/2014/main" id="{217B4C81-C958-7B04-8913-F9058125673D}"/>
              </a:ext>
            </a:extLst>
          </p:cNvPr>
          <p:cNvSpPr txBox="1"/>
          <p:nvPr/>
        </p:nvSpPr>
        <p:spPr>
          <a:xfrm>
            <a:off x="6128972" y="4915411"/>
            <a:ext cx="48471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6</a:t>
            </a:r>
          </a:p>
        </p:txBody>
      </p:sp>
      <p:sp>
        <p:nvSpPr>
          <p:cNvPr id="369" name="TextBox 368">
            <a:extLst>
              <a:ext uri="{FF2B5EF4-FFF2-40B4-BE49-F238E27FC236}">
                <a16:creationId xmlns:a16="http://schemas.microsoft.com/office/drawing/2014/main" id="{2B9DC0C0-A125-B2F5-888D-C39D1817DF49}"/>
              </a:ext>
            </a:extLst>
          </p:cNvPr>
          <p:cNvSpPr txBox="1"/>
          <p:nvPr/>
        </p:nvSpPr>
        <p:spPr>
          <a:xfrm>
            <a:off x="5611281" y="4928172"/>
            <a:ext cx="48471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7</a:t>
            </a:r>
          </a:p>
        </p:txBody>
      </p:sp>
      <p:sp>
        <p:nvSpPr>
          <p:cNvPr id="370" name="TextBox 369">
            <a:extLst>
              <a:ext uri="{FF2B5EF4-FFF2-40B4-BE49-F238E27FC236}">
                <a16:creationId xmlns:a16="http://schemas.microsoft.com/office/drawing/2014/main" id="{524A36B1-F2D7-16B8-1E75-BD5405F3D26A}"/>
              </a:ext>
            </a:extLst>
          </p:cNvPr>
          <p:cNvSpPr txBox="1"/>
          <p:nvPr/>
        </p:nvSpPr>
        <p:spPr>
          <a:xfrm>
            <a:off x="5134466" y="4715210"/>
            <a:ext cx="48471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8</a:t>
            </a:r>
          </a:p>
        </p:txBody>
      </p:sp>
      <p:sp>
        <p:nvSpPr>
          <p:cNvPr id="371" name="TextBox 370">
            <a:extLst>
              <a:ext uri="{FF2B5EF4-FFF2-40B4-BE49-F238E27FC236}">
                <a16:creationId xmlns:a16="http://schemas.microsoft.com/office/drawing/2014/main" id="{1349A415-1B77-DBAD-4074-882EF5FAA478}"/>
              </a:ext>
            </a:extLst>
          </p:cNvPr>
          <p:cNvSpPr txBox="1"/>
          <p:nvPr/>
        </p:nvSpPr>
        <p:spPr>
          <a:xfrm>
            <a:off x="4886142" y="4218669"/>
            <a:ext cx="48471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9</a:t>
            </a:r>
          </a:p>
        </p:txBody>
      </p:sp>
      <p:sp>
        <p:nvSpPr>
          <p:cNvPr id="372" name="TextBox 371">
            <a:extLst>
              <a:ext uri="{FF2B5EF4-FFF2-40B4-BE49-F238E27FC236}">
                <a16:creationId xmlns:a16="http://schemas.microsoft.com/office/drawing/2014/main" id="{E3AC4B88-2022-5483-702E-15731C31E3A2}"/>
              </a:ext>
            </a:extLst>
          </p:cNvPr>
          <p:cNvSpPr txBox="1"/>
          <p:nvPr/>
        </p:nvSpPr>
        <p:spPr>
          <a:xfrm>
            <a:off x="4863097" y="3724487"/>
            <a:ext cx="48471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10</a:t>
            </a:r>
          </a:p>
        </p:txBody>
      </p:sp>
      <p:sp>
        <p:nvSpPr>
          <p:cNvPr id="373" name="TextBox 372">
            <a:extLst>
              <a:ext uri="{FF2B5EF4-FFF2-40B4-BE49-F238E27FC236}">
                <a16:creationId xmlns:a16="http://schemas.microsoft.com/office/drawing/2014/main" id="{71BF2803-9A7B-6965-E74A-047EC263F1D3}"/>
              </a:ext>
            </a:extLst>
          </p:cNvPr>
          <p:cNvSpPr txBox="1"/>
          <p:nvPr/>
        </p:nvSpPr>
        <p:spPr>
          <a:xfrm>
            <a:off x="5114985" y="3228690"/>
            <a:ext cx="48471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11</a:t>
            </a:r>
          </a:p>
        </p:txBody>
      </p:sp>
      <p:sp>
        <p:nvSpPr>
          <p:cNvPr id="374" name="TextBox 373">
            <a:extLst>
              <a:ext uri="{FF2B5EF4-FFF2-40B4-BE49-F238E27FC236}">
                <a16:creationId xmlns:a16="http://schemas.microsoft.com/office/drawing/2014/main" id="{311B7AA0-C7B6-7A2F-4F1F-B00F8C5DA3F1}"/>
              </a:ext>
            </a:extLst>
          </p:cNvPr>
          <p:cNvSpPr txBox="1"/>
          <p:nvPr/>
        </p:nvSpPr>
        <p:spPr>
          <a:xfrm>
            <a:off x="5602191" y="2977575"/>
            <a:ext cx="48471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12</a:t>
            </a:r>
          </a:p>
        </p:txBody>
      </p:sp>
      <p:sp>
        <p:nvSpPr>
          <p:cNvPr id="375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663E67CC-0163-9FBA-D6F8-B491380148D6}"/>
              </a:ext>
            </a:extLst>
          </p:cNvPr>
          <p:cNvSpPr txBox="1"/>
          <p:nvPr/>
        </p:nvSpPr>
        <p:spPr>
          <a:xfrm>
            <a:off x="7007627" y="2593252"/>
            <a:ext cx="803056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Donec gravida mi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auctor, auctor, sed Just Free Slide .com</a:t>
            </a:r>
          </a:p>
        </p:txBody>
      </p:sp>
      <p:sp>
        <p:nvSpPr>
          <p:cNvPr id="376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80FB7145-0C71-1842-B06D-C71764FF0B4D}"/>
              </a:ext>
            </a:extLst>
          </p:cNvPr>
          <p:cNvSpPr txBox="1"/>
          <p:nvPr/>
        </p:nvSpPr>
        <p:spPr>
          <a:xfrm>
            <a:off x="7428817" y="4295649"/>
            <a:ext cx="803056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Donec gravida mi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auctor, auctor, sed Just Free Slide .com</a:t>
            </a:r>
          </a:p>
        </p:txBody>
      </p:sp>
      <p:sp>
        <p:nvSpPr>
          <p:cNvPr id="377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5D73A7C1-5B0A-1402-57DA-1D123DCFC5EC}"/>
              </a:ext>
            </a:extLst>
          </p:cNvPr>
          <p:cNvSpPr txBox="1"/>
          <p:nvPr/>
        </p:nvSpPr>
        <p:spPr>
          <a:xfrm>
            <a:off x="7471304" y="3420108"/>
            <a:ext cx="803056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Donec gravida mi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auctor, auctor, sed Just Free Slide .com</a:t>
            </a:r>
          </a:p>
        </p:txBody>
      </p:sp>
      <p:sp>
        <p:nvSpPr>
          <p:cNvPr id="378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08FF9E91-D64A-DBA5-0C55-AB7644011BAB}"/>
              </a:ext>
            </a:extLst>
          </p:cNvPr>
          <p:cNvSpPr txBox="1"/>
          <p:nvPr/>
        </p:nvSpPr>
        <p:spPr>
          <a:xfrm>
            <a:off x="7027744" y="5151318"/>
            <a:ext cx="803056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Donec gravida mi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auctor, auctor, sed Just Free Slide .com</a:t>
            </a:r>
          </a:p>
        </p:txBody>
      </p:sp>
      <p:sp>
        <p:nvSpPr>
          <p:cNvPr id="379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7DFBD415-711D-CFE0-A1A2-07DBB22C643F}"/>
              </a:ext>
            </a:extLst>
          </p:cNvPr>
          <p:cNvSpPr txBox="1"/>
          <p:nvPr/>
        </p:nvSpPr>
        <p:spPr>
          <a:xfrm>
            <a:off x="6201091" y="5740166"/>
            <a:ext cx="803056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Donec gravida mi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auctor, auctor, sed Just Free Slide .com</a:t>
            </a:r>
          </a:p>
        </p:txBody>
      </p:sp>
      <p:sp>
        <p:nvSpPr>
          <p:cNvPr id="380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738E77F5-DC27-4F72-862D-C0982F38305E}"/>
              </a:ext>
            </a:extLst>
          </p:cNvPr>
          <p:cNvSpPr txBox="1"/>
          <p:nvPr/>
        </p:nvSpPr>
        <p:spPr>
          <a:xfrm>
            <a:off x="5193999" y="5747624"/>
            <a:ext cx="803056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Donec gravida mi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auctor, auctor, sed Just Free Slide .com</a:t>
            </a:r>
          </a:p>
        </p:txBody>
      </p:sp>
      <p:sp>
        <p:nvSpPr>
          <p:cNvPr id="381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5D2433AA-E684-62A2-CE61-D7463E55C705}"/>
              </a:ext>
            </a:extLst>
          </p:cNvPr>
          <p:cNvSpPr txBox="1"/>
          <p:nvPr/>
        </p:nvSpPr>
        <p:spPr>
          <a:xfrm>
            <a:off x="4356536" y="5168678"/>
            <a:ext cx="803056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Donec gravida mi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auctor, auctor, sed Just Free Slide .com</a:t>
            </a:r>
          </a:p>
        </p:txBody>
      </p:sp>
      <p:sp>
        <p:nvSpPr>
          <p:cNvPr id="382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E128BAE8-E798-4DC6-EA2E-3A89C2B3F5BD}"/>
              </a:ext>
            </a:extLst>
          </p:cNvPr>
          <p:cNvSpPr txBox="1"/>
          <p:nvPr/>
        </p:nvSpPr>
        <p:spPr>
          <a:xfrm>
            <a:off x="3960723" y="4308705"/>
            <a:ext cx="803056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Donec gravida mi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auctor, auctor, sed Just Free Slide .com</a:t>
            </a:r>
          </a:p>
        </p:txBody>
      </p:sp>
      <p:sp>
        <p:nvSpPr>
          <p:cNvPr id="383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998BC45E-8170-39B1-6B96-02830E11D01C}"/>
              </a:ext>
            </a:extLst>
          </p:cNvPr>
          <p:cNvSpPr txBox="1"/>
          <p:nvPr/>
        </p:nvSpPr>
        <p:spPr>
          <a:xfrm>
            <a:off x="3935835" y="3432687"/>
            <a:ext cx="803056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Donec gravida mi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auctor, auctor, sed Just Free Slide .com</a:t>
            </a:r>
          </a:p>
        </p:txBody>
      </p:sp>
      <p:sp>
        <p:nvSpPr>
          <p:cNvPr id="384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4B7C44F2-D250-B34E-2572-3F4A8DD0BB1E}"/>
              </a:ext>
            </a:extLst>
          </p:cNvPr>
          <p:cNvSpPr txBox="1"/>
          <p:nvPr/>
        </p:nvSpPr>
        <p:spPr>
          <a:xfrm>
            <a:off x="4393340" y="2600663"/>
            <a:ext cx="803056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Donec gravida mi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auctor, auctor, sed Just Free Slide .com</a:t>
            </a:r>
          </a:p>
        </p:txBody>
      </p:sp>
      <p:sp>
        <p:nvSpPr>
          <p:cNvPr id="385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90E6D724-76DD-D035-A6D5-5FCB56E32920}"/>
              </a:ext>
            </a:extLst>
          </p:cNvPr>
          <p:cNvSpPr txBox="1"/>
          <p:nvPr/>
        </p:nvSpPr>
        <p:spPr>
          <a:xfrm>
            <a:off x="5201350" y="2082942"/>
            <a:ext cx="803056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Donec gravida mi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auctor, auctor, sed Just Free Slide .com</a:t>
            </a:r>
          </a:p>
        </p:txBody>
      </p:sp>
    </p:spTree>
    <p:extLst>
      <p:ext uri="{BB962C8B-B14F-4D97-AF65-F5344CB8AC3E}">
        <p14:creationId xmlns:p14="http://schemas.microsoft.com/office/powerpoint/2010/main" val="9538534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Circle: Hollow 125">
            <a:extLst>
              <a:ext uri="{FF2B5EF4-FFF2-40B4-BE49-F238E27FC236}">
                <a16:creationId xmlns:a16="http://schemas.microsoft.com/office/drawing/2014/main" id="{DD81C4FF-3387-61DA-BBB4-B6C18C86D4EB}"/>
              </a:ext>
            </a:extLst>
          </p:cNvPr>
          <p:cNvSpPr/>
          <p:nvPr/>
        </p:nvSpPr>
        <p:spPr>
          <a:xfrm>
            <a:off x="3972325" y="2008332"/>
            <a:ext cx="4229168" cy="4229168"/>
          </a:xfrm>
          <a:prstGeom prst="donu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69AB47E4-F682-292B-CD45-52C919555BD8}"/>
              </a:ext>
            </a:extLst>
          </p:cNvPr>
          <p:cNvGrpSpPr/>
          <p:nvPr/>
        </p:nvGrpSpPr>
        <p:grpSpPr>
          <a:xfrm>
            <a:off x="3811271" y="1847278"/>
            <a:ext cx="4551276" cy="4551276"/>
            <a:chOff x="-87130" y="1175741"/>
            <a:chExt cx="4551276" cy="4551276"/>
          </a:xfr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6000000" scaled="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206FBF3A-23E4-862E-B1F2-2489817C8580}"/>
                </a:ext>
              </a:extLst>
            </p:cNvPr>
            <p:cNvSpPr/>
            <p:nvPr/>
          </p:nvSpPr>
          <p:spPr>
            <a:xfrm>
              <a:off x="1078972" y="1175741"/>
              <a:ext cx="1076501" cy="1643508"/>
            </a:xfrm>
            <a:custGeom>
              <a:avLst/>
              <a:gdLst>
                <a:gd name="connsiteX0" fmla="*/ 1076501 w 1076501"/>
                <a:gd name="connsiteY0" fmla="*/ 0 h 1643508"/>
                <a:gd name="connsiteX1" fmla="*/ 1076501 w 1076501"/>
                <a:gd name="connsiteY1" fmla="*/ 1564282 h 1643508"/>
                <a:gd name="connsiteX2" fmla="*/ 965501 w 1076501"/>
                <a:gd name="connsiteY2" fmla="*/ 1575472 h 1643508"/>
                <a:gd name="connsiteX3" fmla="*/ 831347 w 1076501"/>
                <a:gd name="connsiteY3" fmla="*/ 1617116 h 1643508"/>
                <a:gd name="connsiteX4" fmla="*/ 782723 w 1076501"/>
                <a:gd name="connsiteY4" fmla="*/ 1643508 h 1643508"/>
                <a:gd name="connsiteX5" fmla="*/ 0 w 1076501"/>
                <a:gd name="connsiteY5" fmla="*/ 287795 h 1643508"/>
                <a:gd name="connsiteX6" fmla="*/ 24037 w 1076501"/>
                <a:gd name="connsiteY6" fmla="*/ 273192 h 1643508"/>
                <a:gd name="connsiteX7" fmla="*/ 876695 w 1076501"/>
                <a:gd name="connsiteY7" fmla="*/ 10090 h 1643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76501" h="1643508">
                  <a:moveTo>
                    <a:pt x="1076501" y="0"/>
                  </a:moveTo>
                  <a:lnTo>
                    <a:pt x="1076501" y="1564282"/>
                  </a:lnTo>
                  <a:lnTo>
                    <a:pt x="965501" y="1575472"/>
                  </a:lnTo>
                  <a:cubicBezTo>
                    <a:pt x="918977" y="1584993"/>
                    <a:pt x="874099" y="1599034"/>
                    <a:pt x="831347" y="1617116"/>
                  </a:cubicBezTo>
                  <a:lnTo>
                    <a:pt x="782723" y="1643508"/>
                  </a:lnTo>
                  <a:lnTo>
                    <a:pt x="0" y="287795"/>
                  </a:lnTo>
                  <a:lnTo>
                    <a:pt x="24037" y="273192"/>
                  </a:lnTo>
                  <a:cubicBezTo>
                    <a:pt x="282181" y="132959"/>
                    <a:pt x="570470" y="41189"/>
                    <a:pt x="876695" y="1009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D32ABA2E-A19A-E6AA-E809-50B42B904D05}"/>
                </a:ext>
              </a:extLst>
            </p:cNvPr>
            <p:cNvSpPr/>
            <p:nvPr/>
          </p:nvSpPr>
          <p:spPr>
            <a:xfrm>
              <a:off x="2221543" y="1175741"/>
              <a:ext cx="1076499" cy="1933171"/>
            </a:xfrm>
            <a:custGeom>
              <a:avLst/>
              <a:gdLst>
                <a:gd name="connsiteX0" fmla="*/ 0 w 1076499"/>
                <a:gd name="connsiteY0" fmla="*/ 0 h 1933171"/>
                <a:gd name="connsiteX1" fmla="*/ 199805 w 1076499"/>
                <a:gd name="connsiteY1" fmla="*/ 10090 h 1933171"/>
                <a:gd name="connsiteX2" fmla="*/ 1052462 w 1076499"/>
                <a:gd name="connsiteY2" fmla="*/ 273192 h 1933171"/>
                <a:gd name="connsiteX3" fmla="*/ 1076499 w 1076499"/>
                <a:gd name="connsiteY3" fmla="*/ 287795 h 1933171"/>
                <a:gd name="connsiteX4" fmla="*/ 126541 w 1076499"/>
                <a:gd name="connsiteY4" fmla="*/ 1933171 h 1933171"/>
                <a:gd name="connsiteX5" fmla="*/ 114416 w 1076499"/>
                <a:gd name="connsiteY5" fmla="*/ 1926590 h 1933171"/>
                <a:gd name="connsiteX6" fmla="*/ 43309 w 1076499"/>
                <a:gd name="connsiteY6" fmla="*/ 1904518 h 1933171"/>
                <a:gd name="connsiteX7" fmla="*/ 0 w 1076499"/>
                <a:gd name="connsiteY7" fmla="*/ 1900152 h 1933171"/>
                <a:gd name="connsiteX8" fmla="*/ 0 w 1076499"/>
                <a:gd name="connsiteY8" fmla="*/ 1900151 h 1933171"/>
                <a:gd name="connsiteX9" fmla="*/ 43309 w 1076499"/>
                <a:gd name="connsiteY9" fmla="*/ 1904517 h 1933171"/>
                <a:gd name="connsiteX10" fmla="*/ 114416 w 1076499"/>
                <a:gd name="connsiteY10" fmla="*/ 1926589 h 1933171"/>
                <a:gd name="connsiteX11" fmla="*/ 126541 w 1076499"/>
                <a:gd name="connsiteY11" fmla="*/ 1933170 h 1933171"/>
                <a:gd name="connsiteX12" fmla="*/ 293778 w 1076499"/>
                <a:gd name="connsiteY12" fmla="*/ 1643507 h 1933171"/>
                <a:gd name="connsiteX13" fmla="*/ 245153 w 1076499"/>
                <a:gd name="connsiteY13" fmla="*/ 1617114 h 1933171"/>
                <a:gd name="connsiteX14" fmla="*/ 110999 w 1076499"/>
                <a:gd name="connsiteY14" fmla="*/ 1575471 h 1933171"/>
                <a:gd name="connsiteX15" fmla="*/ 0 w 1076499"/>
                <a:gd name="connsiteY15" fmla="*/ 1564282 h 1933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076499" h="1933171">
                  <a:moveTo>
                    <a:pt x="0" y="0"/>
                  </a:moveTo>
                  <a:lnTo>
                    <a:pt x="199805" y="10090"/>
                  </a:lnTo>
                  <a:cubicBezTo>
                    <a:pt x="506030" y="41189"/>
                    <a:pt x="794319" y="132959"/>
                    <a:pt x="1052462" y="273192"/>
                  </a:cubicBezTo>
                  <a:lnTo>
                    <a:pt x="1076499" y="287795"/>
                  </a:lnTo>
                  <a:lnTo>
                    <a:pt x="126541" y="1933171"/>
                  </a:lnTo>
                  <a:lnTo>
                    <a:pt x="114416" y="1926590"/>
                  </a:lnTo>
                  <a:cubicBezTo>
                    <a:pt x="91756" y="1917006"/>
                    <a:pt x="67969" y="1909563"/>
                    <a:pt x="43309" y="1904518"/>
                  </a:cubicBezTo>
                  <a:lnTo>
                    <a:pt x="0" y="1900152"/>
                  </a:lnTo>
                  <a:lnTo>
                    <a:pt x="0" y="1900151"/>
                  </a:lnTo>
                  <a:lnTo>
                    <a:pt x="43309" y="1904517"/>
                  </a:lnTo>
                  <a:cubicBezTo>
                    <a:pt x="67969" y="1909562"/>
                    <a:pt x="91756" y="1917005"/>
                    <a:pt x="114416" y="1926589"/>
                  </a:cubicBezTo>
                  <a:lnTo>
                    <a:pt x="126541" y="1933170"/>
                  </a:lnTo>
                  <a:lnTo>
                    <a:pt x="293778" y="1643507"/>
                  </a:lnTo>
                  <a:lnTo>
                    <a:pt x="245153" y="1617114"/>
                  </a:lnTo>
                  <a:cubicBezTo>
                    <a:pt x="202401" y="1599032"/>
                    <a:pt x="157523" y="1584991"/>
                    <a:pt x="110999" y="1575471"/>
                  </a:cubicBezTo>
                  <a:lnTo>
                    <a:pt x="0" y="156428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4E068F74-1BA7-3803-A3EC-16EDD8BBCF20}"/>
                </a:ext>
              </a:extLst>
            </p:cNvPr>
            <p:cNvSpPr/>
            <p:nvPr/>
          </p:nvSpPr>
          <p:spPr>
            <a:xfrm>
              <a:off x="234979" y="1497847"/>
              <a:ext cx="1643714" cy="1736513"/>
            </a:xfrm>
            <a:custGeom>
              <a:avLst/>
              <a:gdLst>
                <a:gd name="connsiteX0" fmla="*/ 1603825 w 1643714"/>
                <a:gd name="connsiteY0" fmla="*/ 1713483 h 1736513"/>
                <a:gd name="connsiteX1" fmla="*/ 1643714 w 1643714"/>
                <a:gd name="connsiteY1" fmla="*/ 1736513 h 1736513"/>
                <a:gd name="connsiteX2" fmla="*/ 1643714 w 1643714"/>
                <a:gd name="connsiteY2" fmla="*/ 1736513 h 1736513"/>
                <a:gd name="connsiteX3" fmla="*/ 787514 w 1643714"/>
                <a:gd name="connsiteY3" fmla="*/ 0 h 1736513"/>
                <a:gd name="connsiteX4" fmla="*/ 1568626 w 1643714"/>
                <a:gd name="connsiteY4" fmla="*/ 1352931 h 1736513"/>
                <a:gd name="connsiteX5" fmla="*/ 1553941 w 1643714"/>
                <a:gd name="connsiteY5" fmla="*/ 1360902 h 1736513"/>
                <a:gd name="connsiteX6" fmla="*/ 1360900 w 1643714"/>
                <a:gd name="connsiteY6" fmla="*/ 1553943 h 1736513"/>
                <a:gd name="connsiteX7" fmla="*/ 1352930 w 1643714"/>
                <a:gd name="connsiteY7" fmla="*/ 1568629 h 1736513"/>
                <a:gd name="connsiteX8" fmla="*/ 0 w 1643714"/>
                <a:gd name="connsiteY8" fmla="*/ 787513 h 1736513"/>
                <a:gd name="connsiteX9" fmla="*/ 65152 w 1643714"/>
                <a:gd name="connsiteY9" fmla="*/ 680267 h 1736513"/>
                <a:gd name="connsiteX10" fmla="*/ 680266 w 1643714"/>
                <a:gd name="connsiteY10" fmla="*/ 65154 h 1736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43714" h="1736513">
                  <a:moveTo>
                    <a:pt x="1603825" y="1713483"/>
                  </a:moveTo>
                  <a:lnTo>
                    <a:pt x="1643714" y="1736513"/>
                  </a:lnTo>
                  <a:lnTo>
                    <a:pt x="1643714" y="1736513"/>
                  </a:lnTo>
                  <a:close/>
                  <a:moveTo>
                    <a:pt x="787514" y="0"/>
                  </a:moveTo>
                  <a:lnTo>
                    <a:pt x="1568626" y="1352931"/>
                  </a:lnTo>
                  <a:lnTo>
                    <a:pt x="1553941" y="1360902"/>
                  </a:lnTo>
                  <a:cubicBezTo>
                    <a:pt x="1477899" y="1412276"/>
                    <a:pt x="1412274" y="1477900"/>
                    <a:pt x="1360900" y="1553943"/>
                  </a:cubicBezTo>
                  <a:lnTo>
                    <a:pt x="1352930" y="1568629"/>
                  </a:lnTo>
                  <a:lnTo>
                    <a:pt x="0" y="787513"/>
                  </a:lnTo>
                  <a:lnTo>
                    <a:pt x="65152" y="680267"/>
                  </a:lnTo>
                  <a:cubicBezTo>
                    <a:pt x="228851" y="437962"/>
                    <a:pt x="437960" y="228853"/>
                    <a:pt x="680266" y="6515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13F1D03-9D0F-4497-A40A-A64574A56E82}"/>
                </a:ext>
              </a:extLst>
            </p:cNvPr>
            <p:cNvSpPr/>
            <p:nvPr/>
          </p:nvSpPr>
          <p:spPr>
            <a:xfrm>
              <a:off x="2405528" y="1497847"/>
              <a:ext cx="1736511" cy="1643717"/>
            </a:xfrm>
            <a:custGeom>
              <a:avLst/>
              <a:gdLst>
                <a:gd name="connsiteX0" fmla="*/ 948997 w 1736511"/>
                <a:gd name="connsiteY0" fmla="*/ 0 h 1643717"/>
                <a:gd name="connsiteX1" fmla="*/ 1056244 w 1736511"/>
                <a:gd name="connsiteY1" fmla="*/ 65154 h 1643717"/>
                <a:gd name="connsiteX2" fmla="*/ 1671358 w 1736511"/>
                <a:gd name="connsiteY2" fmla="*/ 680267 h 1643717"/>
                <a:gd name="connsiteX3" fmla="*/ 1736511 w 1736511"/>
                <a:gd name="connsiteY3" fmla="*/ 787514 h 1643717"/>
                <a:gd name="connsiteX4" fmla="*/ 383581 w 1736511"/>
                <a:gd name="connsiteY4" fmla="*/ 1568629 h 1643717"/>
                <a:gd name="connsiteX5" fmla="*/ 375610 w 1736511"/>
                <a:gd name="connsiteY5" fmla="*/ 1553944 h 1643717"/>
                <a:gd name="connsiteX6" fmla="*/ 182568 w 1736511"/>
                <a:gd name="connsiteY6" fmla="*/ 1360903 h 1643717"/>
                <a:gd name="connsiteX7" fmla="*/ 167884 w 1736511"/>
                <a:gd name="connsiteY7" fmla="*/ 1352933 h 1643717"/>
                <a:gd name="connsiteX8" fmla="*/ 1 w 1736511"/>
                <a:gd name="connsiteY8" fmla="*/ 1643717 h 1643717"/>
                <a:gd name="connsiteX9" fmla="*/ 0 w 1736511"/>
                <a:gd name="connsiteY9" fmla="*/ 1643717 h 1643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36511" h="1643717">
                  <a:moveTo>
                    <a:pt x="948997" y="0"/>
                  </a:moveTo>
                  <a:lnTo>
                    <a:pt x="1056244" y="65154"/>
                  </a:lnTo>
                  <a:cubicBezTo>
                    <a:pt x="1298551" y="228853"/>
                    <a:pt x="1507659" y="437962"/>
                    <a:pt x="1671358" y="680267"/>
                  </a:cubicBezTo>
                  <a:lnTo>
                    <a:pt x="1736511" y="787514"/>
                  </a:lnTo>
                  <a:lnTo>
                    <a:pt x="383581" y="1568629"/>
                  </a:lnTo>
                  <a:lnTo>
                    <a:pt x="375610" y="1553944"/>
                  </a:lnTo>
                  <a:cubicBezTo>
                    <a:pt x="324236" y="1477902"/>
                    <a:pt x="258611" y="1412277"/>
                    <a:pt x="182568" y="1360903"/>
                  </a:cubicBezTo>
                  <a:lnTo>
                    <a:pt x="167884" y="1352933"/>
                  </a:lnTo>
                  <a:lnTo>
                    <a:pt x="1" y="1643717"/>
                  </a:lnTo>
                  <a:lnTo>
                    <a:pt x="0" y="164371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0A8578CA-34FA-574D-9CCF-545187F8AE0C}"/>
                </a:ext>
              </a:extLst>
            </p:cNvPr>
            <p:cNvSpPr/>
            <p:nvPr/>
          </p:nvSpPr>
          <p:spPr>
            <a:xfrm>
              <a:off x="-87130" y="2341843"/>
              <a:ext cx="1933170" cy="1076501"/>
            </a:xfrm>
            <a:custGeom>
              <a:avLst/>
              <a:gdLst>
                <a:gd name="connsiteX0" fmla="*/ 287794 w 1933170"/>
                <a:gd name="connsiteY0" fmla="*/ 0 h 1076501"/>
                <a:gd name="connsiteX1" fmla="*/ 1643507 w 1933170"/>
                <a:gd name="connsiteY1" fmla="*/ 782722 h 1076501"/>
                <a:gd name="connsiteX2" fmla="*/ 1617114 w 1933170"/>
                <a:gd name="connsiteY2" fmla="*/ 831346 h 1076501"/>
                <a:gd name="connsiteX3" fmla="*/ 1575470 w 1933170"/>
                <a:gd name="connsiteY3" fmla="*/ 965501 h 1076501"/>
                <a:gd name="connsiteX4" fmla="*/ 1564282 w 1933170"/>
                <a:gd name="connsiteY4" fmla="*/ 1076499 h 1076501"/>
                <a:gd name="connsiteX5" fmla="*/ 1900151 w 1933170"/>
                <a:gd name="connsiteY5" fmla="*/ 1076499 h 1076501"/>
                <a:gd name="connsiteX6" fmla="*/ 1904517 w 1933170"/>
                <a:gd name="connsiteY6" fmla="*/ 1033191 h 1076501"/>
                <a:gd name="connsiteX7" fmla="*/ 1926589 w 1933170"/>
                <a:gd name="connsiteY7" fmla="*/ 962083 h 1076501"/>
                <a:gd name="connsiteX8" fmla="*/ 1933170 w 1933170"/>
                <a:gd name="connsiteY8" fmla="*/ 949958 h 1076501"/>
                <a:gd name="connsiteX9" fmla="*/ 1933170 w 1933170"/>
                <a:gd name="connsiteY9" fmla="*/ 949959 h 1076501"/>
                <a:gd name="connsiteX10" fmla="*/ 1926589 w 1933170"/>
                <a:gd name="connsiteY10" fmla="*/ 962084 h 1076501"/>
                <a:gd name="connsiteX11" fmla="*/ 1904517 w 1933170"/>
                <a:gd name="connsiteY11" fmla="*/ 1033191 h 1076501"/>
                <a:gd name="connsiteX12" fmla="*/ 1900151 w 1933170"/>
                <a:gd name="connsiteY12" fmla="*/ 1076500 h 1076501"/>
                <a:gd name="connsiteX13" fmla="*/ 0 w 1933170"/>
                <a:gd name="connsiteY13" fmla="*/ 1076501 h 1076501"/>
                <a:gd name="connsiteX14" fmla="*/ 10089 w 1933170"/>
                <a:gd name="connsiteY14" fmla="*/ 876695 h 1076501"/>
                <a:gd name="connsiteX15" fmla="*/ 273190 w 1933170"/>
                <a:gd name="connsiteY15" fmla="*/ 24037 h 107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933170" h="1076501">
                  <a:moveTo>
                    <a:pt x="287794" y="0"/>
                  </a:moveTo>
                  <a:lnTo>
                    <a:pt x="1643507" y="782722"/>
                  </a:lnTo>
                  <a:lnTo>
                    <a:pt x="1617114" y="831346"/>
                  </a:lnTo>
                  <a:cubicBezTo>
                    <a:pt x="1599032" y="874099"/>
                    <a:pt x="1584991" y="918977"/>
                    <a:pt x="1575470" y="965501"/>
                  </a:cubicBezTo>
                  <a:lnTo>
                    <a:pt x="1564282" y="1076499"/>
                  </a:lnTo>
                  <a:lnTo>
                    <a:pt x="1900151" y="1076499"/>
                  </a:lnTo>
                  <a:lnTo>
                    <a:pt x="1904517" y="1033191"/>
                  </a:lnTo>
                  <a:cubicBezTo>
                    <a:pt x="1909562" y="1008530"/>
                    <a:pt x="1917005" y="984743"/>
                    <a:pt x="1926589" y="962083"/>
                  </a:cubicBezTo>
                  <a:lnTo>
                    <a:pt x="1933170" y="949958"/>
                  </a:lnTo>
                  <a:lnTo>
                    <a:pt x="1933170" y="949959"/>
                  </a:lnTo>
                  <a:lnTo>
                    <a:pt x="1926589" y="962084"/>
                  </a:lnTo>
                  <a:cubicBezTo>
                    <a:pt x="1917005" y="984744"/>
                    <a:pt x="1909563" y="1008531"/>
                    <a:pt x="1904517" y="1033191"/>
                  </a:cubicBezTo>
                  <a:lnTo>
                    <a:pt x="1900151" y="1076500"/>
                  </a:lnTo>
                  <a:lnTo>
                    <a:pt x="0" y="1076501"/>
                  </a:lnTo>
                  <a:lnTo>
                    <a:pt x="10089" y="876695"/>
                  </a:lnTo>
                  <a:cubicBezTo>
                    <a:pt x="41187" y="570470"/>
                    <a:pt x="132958" y="282181"/>
                    <a:pt x="273190" y="2403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3CE2661B-4DD7-6216-F2D8-5F0C47DEB18C}"/>
                </a:ext>
              </a:extLst>
            </p:cNvPr>
            <p:cNvSpPr/>
            <p:nvPr/>
          </p:nvSpPr>
          <p:spPr>
            <a:xfrm>
              <a:off x="2530975" y="2341842"/>
              <a:ext cx="1933171" cy="1076499"/>
            </a:xfrm>
            <a:custGeom>
              <a:avLst/>
              <a:gdLst>
                <a:gd name="connsiteX0" fmla="*/ 1645376 w 1933171"/>
                <a:gd name="connsiteY0" fmla="*/ 0 h 1076499"/>
                <a:gd name="connsiteX1" fmla="*/ 1659980 w 1933171"/>
                <a:gd name="connsiteY1" fmla="*/ 24037 h 1076499"/>
                <a:gd name="connsiteX2" fmla="*/ 1923081 w 1933171"/>
                <a:gd name="connsiteY2" fmla="*/ 876694 h 1076499"/>
                <a:gd name="connsiteX3" fmla="*/ 1933171 w 1933171"/>
                <a:gd name="connsiteY3" fmla="*/ 1076499 h 1076499"/>
                <a:gd name="connsiteX4" fmla="*/ 368890 w 1933171"/>
                <a:gd name="connsiteY4" fmla="*/ 1076499 h 1076499"/>
                <a:gd name="connsiteX5" fmla="*/ 357700 w 1933171"/>
                <a:gd name="connsiteY5" fmla="*/ 965502 h 1076499"/>
                <a:gd name="connsiteX6" fmla="*/ 316057 w 1933171"/>
                <a:gd name="connsiteY6" fmla="*/ 831347 h 1076499"/>
                <a:gd name="connsiteX7" fmla="*/ 289664 w 1933171"/>
                <a:gd name="connsiteY7" fmla="*/ 782722 h 1076499"/>
                <a:gd name="connsiteX8" fmla="*/ 0 w 1933171"/>
                <a:gd name="connsiteY8" fmla="*/ 949959 h 1076499"/>
                <a:gd name="connsiteX9" fmla="*/ 0 w 1933171"/>
                <a:gd name="connsiteY9" fmla="*/ 949958 h 1076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33171" h="1076499">
                  <a:moveTo>
                    <a:pt x="1645376" y="0"/>
                  </a:moveTo>
                  <a:lnTo>
                    <a:pt x="1659980" y="24037"/>
                  </a:lnTo>
                  <a:cubicBezTo>
                    <a:pt x="1800212" y="282180"/>
                    <a:pt x="1891983" y="570469"/>
                    <a:pt x="1923081" y="876694"/>
                  </a:cubicBezTo>
                  <a:lnTo>
                    <a:pt x="1933171" y="1076499"/>
                  </a:lnTo>
                  <a:lnTo>
                    <a:pt x="368890" y="1076499"/>
                  </a:lnTo>
                  <a:lnTo>
                    <a:pt x="357700" y="965502"/>
                  </a:lnTo>
                  <a:cubicBezTo>
                    <a:pt x="348180" y="918978"/>
                    <a:pt x="334138" y="874100"/>
                    <a:pt x="316057" y="831347"/>
                  </a:cubicBezTo>
                  <a:lnTo>
                    <a:pt x="289664" y="782722"/>
                  </a:lnTo>
                  <a:lnTo>
                    <a:pt x="0" y="949959"/>
                  </a:lnTo>
                  <a:lnTo>
                    <a:pt x="0" y="94995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DD7CB377-B5F5-A89B-5707-FA6695EB13C1}"/>
                </a:ext>
              </a:extLst>
            </p:cNvPr>
            <p:cNvSpPr/>
            <p:nvPr/>
          </p:nvSpPr>
          <p:spPr>
            <a:xfrm>
              <a:off x="2530975" y="3484414"/>
              <a:ext cx="1933170" cy="1076501"/>
            </a:xfrm>
            <a:custGeom>
              <a:avLst/>
              <a:gdLst>
                <a:gd name="connsiteX0" fmla="*/ 368888 w 1933170"/>
                <a:gd name="connsiteY0" fmla="*/ 0 h 1076501"/>
                <a:gd name="connsiteX1" fmla="*/ 1933170 w 1933170"/>
                <a:gd name="connsiteY1" fmla="*/ 2 h 1076501"/>
                <a:gd name="connsiteX2" fmla="*/ 1923080 w 1933170"/>
                <a:gd name="connsiteY2" fmla="*/ 199806 h 1076501"/>
                <a:gd name="connsiteX3" fmla="*/ 1659979 w 1933170"/>
                <a:gd name="connsiteY3" fmla="*/ 1052464 h 1076501"/>
                <a:gd name="connsiteX4" fmla="*/ 1645377 w 1933170"/>
                <a:gd name="connsiteY4" fmla="*/ 1076501 h 1076501"/>
                <a:gd name="connsiteX5" fmla="*/ 0 w 1933170"/>
                <a:gd name="connsiteY5" fmla="*/ 126541 h 1076501"/>
                <a:gd name="connsiteX6" fmla="*/ 0 w 1933170"/>
                <a:gd name="connsiteY6" fmla="*/ 126541 h 1076501"/>
                <a:gd name="connsiteX7" fmla="*/ 289662 w 1933170"/>
                <a:gd name="connsiteY7" fmla="*/ 293777 h 1076501"/>
                <a:gd name="connsiteX8" fmla="*/ 316055 w 1933170"/>
                <a:gd name="connsiteY8" fmla="*/ 245153 h 1076501"/>
                <a:gd name="connsiteX9" fmla="*/ 357698 w 1933170"/>
                <a:gd name="connsiteY9" fmla="*/ 110999 h 107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33170" h="1076501">
                  <a:moveTo>
                    <a:pt x="368888" y="0"/>
                  </a:moveTo>
                  <a:lnTo>
                    <a:pt x="1933170" y="2"/>
                  </a:lnTo>
                  <a:lnTo>
                    <a:pt x="1923080" y="199806"/>
                  </a:lnTo>
                  <a:cubicBezTo>
                    <a:pt x="1891982" y="506033"/>
                    <a:pt x="1800211" y="794322"/>
                    <a:pt x="1659979" y="1052464"/>
                  </a:cubicBezTo>
                  <a:lnTo>
                    <a:pt x="1645377" y="1076501"/>
                  </a:lnTo>
                  <a:lnTo>
                    <a:pt x="0" y="126541"/>
                  </a:lnTo>
                  <a:lnTo>
                    <a:pt x="0" y="126541"/>
                  </a:lnTo>
                  <a:lnTo>
                    <a:pt x="289662" y="293777"/>
                  </a:lnTo>
                  <a:lnTo>
                    <a:pt x="316055" y="245153"/>
                  </a:lnTo>
                  <a:cubicBezTo>
                    <a:pt x="334136" y="202401"/>
                    <a:pt x="348178" y="157523"/>
                    <a:pt x="357698" y="11099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28565770-280C-44EA-4C78-7F3489737740}"/>
                </a:ext>
              </a:extLst>
            </p:cNvPr>
            <p:cNvSpPr/>
            <p:nvPr/>
          </p:nvSpPr>
          <p:spPr>
            <a:xfrm>
              <a:off x="-87130" y="3484415"/>
              <a:ext cx="1933170" cy="1076501"/>
            </a:xfrm>
            <a:custGeom>
              <a:avLst/>
              <a:gdLst>
                <a:gd name="connsiteX0" fmla="*/ 0 w 1933170"/>
                <a:gd name="connsiteY0" fmla="*/ 0 h 1076501"/>
                <a:gd name="connsiteX1" fmla="*/ 1900151 w 1933170"/>
                <a:gd name="connsiteY1" fmla="*/ 0 h 1076501"/>
                <a:gd name="connsiteX2" fmla="*/ 1904517 w 1933170"/>
                <a:gd name="connsiteY2" fmla="*/ 43309 h 1076501"/>
                <a:gd name="connsiteX3" fmla="*/ 1926589 w 1933170"/>
                <a:gd name="connsiteY3" fmla="*/ 114416 h 1076501"/>
                <a:gd name="connsiteX4" fmla="*/ 1933170 w 1933170"/>
                <a:gd name="connsiteY4" fmla="*/ 126543 h 1076501"/>
                <a:gd name="connsiteX5" fmla="*/ 1933170 w 1933170"/>
                <a:gd name="connsiteY5" fmla="*/ 126543 h 1076501"/>
                <a:gd name="connsiteX6" fmla="*/ 1926589 w 1933170"/>
                <a:gd name="connsiteY6" fmla="*/ 114417 h 1076501"/>
                <a:gd name="connsiteX7" fmla="*/ 1904517 w 1933170"/>
                <a:gd name="connsiteY7" fmla="*/ 43310 h 1076501"/>
                <a:gd name="connsiteX8" fmla="*/ 1900151 w 1933170"/>
                <a:gd name="connsiteY8" fmla="*/ 1 h 1076501"/>
                <a:gd name="connsiteX9" fmla="*/ 1564282 w 1933170"/>
                <a:gd name="connsiteY9" fmla="*/ 1 h 1076501"/>
                <a:gd name="connsiteX10" fmla="*/ 1575470 w 1933170"/>
                <a:gd name="connsiteY10" fmla="*/ 110999 h 1076501"/>
                <a:gd name="connsiteX11" fmla="*/ 1617114 w 1933170"/>
                <a:gd name="connsiteY11" fmla="*/ 245153 h 1076501"/>
                <a:gd name="connsiteX12" fmla="*/ 1643508 w 1933170"/>
                <a:gd name="connsiteY12" fmla="*/ 293779 h 1076501"/>
                <a:gd name="connsiteX13" fmla="*/ 287794 w 1933170"/>
                <a:gd name="connsiteY13" fmla="*/ 1076501 h 1076501"/>
                <a:gd name="connsiteX14" fmla="*/ 273190 w 1933170"/>
                <a:gd name="connsiteY14" fmla="*/ 1052462 h 1076501"/>
                <a:gd name="connsiteX15" fmla="*/ 10089 w 1933170"/>
                <a:gd name="connsiteY15" fmla="*/ 199805 h 107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933170" h="1076501">
                  <a:moveTo>
                    <a:pt x="0" y="0"/>
                  </a:moveTo>
                  <a:lnTo>
                    <a:pt x="1900151" y="0"/>
                  </a:lnTo>
                  <a:lnTo>
                    <a:pt x="1904517" y="43309"/>
                  </a:lnTo>
                  <a:cubicBezTo>
                    <a:pt x="1909563" y="67969"/>
                    <a:pt x="1917005" y="91756"/>
                    <a:pt x="1926589" y="114416"/>
                  </a:cubicBezTo>
                  <a:lnTo>
                    <a:pt x="1933170" y="126543"/>
                  </a:lnTo>
                  <a:lnTo>
                    <a:pt x="1933170" y="126543"/>
                  </a:lnTo>
                  <a:lnTo>
                    <a:pt x="1926589" y="114417"/>
                  </a:lnTo>
                  <a:cubicBezTo>
                    <a:pt x="1917005" y="91757"/>
                    <a:pt x="1909562" y="67970"/>
                    <a:pt x="1904517" y="43310"/>
                  </a:cubicBezTo>
                  <a:lnTo>
                    <a:pt x="1900151" y="1"/>
                  </a:lnTo>
                  <a:lnTo>
                    <a:pt x="1564282" y="1"/>
                  </a:lnTo>
                  <a:lnTo>
                    <a:pt x="1575470" y="110999"/>
                  </a:lnTo>
                  <a:cubicBezTo>
                    <a:pt x="1584991" y="157523"/>
                    <a:pt x="1599032" y="202401"/>
                    <a:pt x="1617114" y="245153"/>
                  </a:cubicBezTo>
                  <a:lnTo>
                    <a:pt x="1643508" y="293779"/>
                  </a:lnTo>
                  <a:lnTo>
                    <a:pt x="287794" y="1076501"/>
                  </a:lnTo>
                  <a:lnTo>
                    <a:pt x="273190" y="1052462"/>
                  </a:lnTo>
                  <a:cubicBezTo>
                    <a:pt x="132958" y="794321"/>
                    <a:pt x="41187" y="506032"/>
                    <a:pt x="10089" y="19980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9FC07403-48AE-9D13-A84B-C83386780BC6}"/>
                </a:ext>
              </a:extLst>
            </p:cNvPr>
            <p:cNvSpPr/>
            <p:nvPr/>
          </p:nvSpPr>
          <p:spPr>
            <a:xfrm>
              <a:off x="2405528" y="3668396"/>
              <a:ext cx="1736511" cy="1736513"/>
            </a:xfrm>
            <a:custGeom>
              <a:avLst/>
              <a:gdLst>
                <a:gd name="connsiteX0" fmla="*/ 92797 w 1736511"/>
                <a:gd name="connsiteY0" fmla="*/ 0 h 1736513"/>
                <a:gd name="connsiteX1" fmla="*/ 1736511 w 1736511"/>
                <a:gd name="connsiteY1" fmla="*/ 948999 h 1736513"/>
                <a:gd name="connsiteX2" fmla="*/ 1671358 w 1736511"/>
                <a:gd name="connsiteY2" fmla="*/ 1056246 h 1736513"/>
                <a:gd name="connsiteX3" fmla="*/ 1056244 w 1736511"/>
                <a:gd name="connsiteY3" fmla="*/ 1671360 h 1736513"/>
                <a:gd name="connsiteX4" fmla="*/ 948997 w 1736511"/>
                <a:gd name="connsiteY4" fmla="*/ 1736513 h 1736513"/>
                <a:gd name="connsiteX5" fmla="*/ 167885 w 1736511"/>
                <a:gd name="connsiteY5" fmla="*/ 383583 h 1736513"/>
                <a:gd name="connsiteX6" fmla="*/ 182568 w 1736511"/>
                <a:gd name="connsiteY6" fmla="*/ 375613 h 1736513"/>
                <a:gd name="connsiteX7" fmla="*/ 375610 w 1736511"/>
                <a:gd name="connsiteY7" fmla="*/ 182572 h 1736513"/>
                <a:gd name="connsiteX8" fmla="*/ 383581 w 1736511"/>
                <a:gd name="connsiteY8" fmla="*/ 167886 h 1736513"/>
                <a:gd name="connsiteX9" fmla="*/ 92797 w 1736511"/>
                <a:gd name="connsiteY9" fmla="*/ 2 h 1736513"/>
                <a:gd name="connsiteX10" fmla="*/ 50844 w 1736511"/>
                <a:gd name="connsiteY10" fmla="*/ 50847 h 1736513"/>
                <a:gd name="connsiteX11" fmla="*/ 1 w 1736511"/>
                <a:gd name="connsiteY11" fmla="*/ 92798 h 1736513"/>
                <a:gd name="connsiteX12" fmla="*/ 0 w 1736511"/>
                <a:gd name="connsiteY12" fmla="*/ 92797 h 1736513"/>
                <a:gd name="connsiteX13" fmla="*/ 50844 w 1736511"/>
                <a:gd name="connsiteY13" fmla="*/ 50845 h 1736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736511" h="1736513">
                  <a:moveTo>
                    <a:pt x="92797" y="0"/>
                  </a:moveTo>
                  <a:lnTo>
                    <a:pt x="1736511" y="948999"/>
                  </a:lnTo>
                  <a:lnTo>
                    <a:pt x="1671358" y="1056246"/>
                  </a:lnTo>
                  <a:cubicBezTo>
                    <a:pt x="1507659" y="1298553"/>
                    <a:pt x="1298551" y="1507661"/>
                    <a:pt x="1056244" y="1671360"/>
                  </a:cubicBezTo>
                  <a:lnTo>
                    <a:pt x="948997" y="1736513"/>
                  </a:lnTo>
                  <a:lnTo>
                    <a:pt x="167885" y="383583"/>
                  </a:lnTo>
                  <a:lnTo>
                    <a:pt x="182568" y="375613"/>
                  </a:lnTo>
                  <a:cubicBezTo>
                    <a:pt x="258611" y="324239"/>
                    <a:pt x="324236" y="258615"/>
                    <a:pt x="375610" y="182572"/>
                  </a:cubicBezTo>
                  <a:lnTo>
                    <a:pt x="383581" y="167886"/>
                  </a:lnTo>
                  <a:lnTo>
                    <a:pt x="92797" y="2"/>
                  </a:lnTo>
                  <a:lnTo>
                    <a:pt x="50844" y="50847"/>
                  </a:lnTo>
                  <a:lnTo>
                    <a:pt x="1" y="92798"/>
                  </a:lnTo>
                  <a:lnTo>
                    <a:pt x="0" y="92797"/>
                  </a:lnTo>
                  <a:lnTo>
                    <a:pt x="50844" y="5084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45052B4-E54F-40D6-FC3D-F654422C0A72}"/>
                </a:ext>
              </a:extLst>
            </p:cNvPr>
            <p:cNvSpPr/>
            <p:nvPr/>
          </p:nvSpPr>
          <p:spPr>
            <a:xfrm>
              <a:off x="234979" y="3668396"/>
              <a:ext cx="1643714" cy="1736513"/>
            </a:xfrm>
            <a:custGeom>
              <a:avLst/>
              <a:gdLst>
                <a:gd name="connsiteX0" fmla="*/ 1643714 w 1643714"/>
                <a:gd name="connsiteY0" fmla="*/ 0 h 1736513"/>
                <a:gd name="connsiteX1" fmla="*/ 1643714 w 1643714"/>
                <a:gd name="connsiteY1" fmla="*/ 0 h 1736513"/>
                <a:gd name="connsiteX2" fmla="*/ 1352930 w 1643714"/>
                <a:gd name="connsiteY2" fmla="*/ 167886 h 1736513"/>
                <a:gd name="connsiteX3" fmla="*/ 1360900 w 1643714"/>
                <a:gd name="connsiteY3" fmla="*/ 182570 h 1736513"/>
                <a:gd name="connsiteX4" fmla="*/ 1553941 w 1643714"/>
                <a:gd name="connsiteY4" fmla="*/ 375612 h 1736513"/>
                <a:gd name="connsiteX5" fmla="*/ 1568627 w 1643714"/>
                <a:gd name="connsiteY5" fmla="*/ 383583 h 1736513"/>
                <a:gd name="connsiteX6" fmla="*/ 787514 w 1643714"/>
                <a:gd name="connsiteY6" fmla="*/ 1736513 h 1736513"/>
                <a:gd name="connsiteX7" fmla="*/ 680266 w 1643714"/>
                <a:gd name="connsiteY7" fmla="*/ 1671360 h 1736513"/>
                <a:gd name="connsiteX8" fmla="*/ 65152 w 1643714"/>
                <a:gd name="connsiteY8" fmla="*/ 1056246 h 1736513"/>
                <a:gd name="connsiteX9" fmla="*/ 0 w 1643714"/>
                <a:gd name="connsiteY9" fmla="*/ 949001 h 1736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43714" h="1736513">
                  <a:moveTo>
                    <a:pt x="1643714" y="0"/>
                  </a:moveTo>
                  <a:lnTo>
                    <a:pt x="1643714" y="0"/>
                  </a:lnTo>
                  <a:lnTo>
                    <a:pt x="1352930" y="167886"/>
                  </a:lnTo>
                  <a:lnTo>
                    <a:pt x="1360900" y="182570"/>
                  </a:lnTo>
                  <a:cubicBezTo>
                    <a:pt x="1412274" y="258613"/>
                    <a:pt x="1477899" y="324238"/>
                    <a:pt x="1553941" y="375612"/>
                  </a:cubicBezTo>
                  <a:lnTo>
                    <a:pt x="1568627" y="383583"/>
                  </a:lnTo>
                  <a:lnTo>
                    <a:pt x="787514" y="1736513"/>
                  </a:lnTo>
                  <a:lnTo>
                    <a:pt x="680266" y="1671360"/>
                  </a:lnTo>
                  <a:cubicBezTo>
                    <a:pt x="437960" y="1507661"/>
                    <a:pt x="228851" y="1298553"/>
                    <a:pt x="65152" y="1056246"/>
                  </a:cubicBezTo>
                  <a:lnTo>
                    <a:pt x="0" y="9490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2FA53F56-B23F-DF40-EB9B-FB518595DB2E}"/>
                </a:ext>
              </a:extLst>
            </p:cNvPr>
            <p:cNvSpPr/>
            <p:nvPr/>
          </p:nvSpPr>
          <p:spPr>
            <a:xfrm>
              <a:off x="2221544" y="3793846"/>
              <a:ext cx="1076501" cy="1933171"/>
            </a:xfrm>
            <a:custGeom>
              <a:avLst/>
              <a:gdLst>
                <a:gd name="connsiteX0" fmla="*/ 1 w 1076501"/>
                <a:gd name="connsiteY0" fmla="*/ 33021 h 1933171"/>
                <a:gd name="connsiteX1" fmla="*/ 1 w 1076501"/>
                <a:gd name="connsiteY1" fmla="*/ 368890 h 1933171"/>
                <a:gd name="connsiteX2" fmla="*/ 110999 w 1076501"/>
                <a:gd name="connsiteY2" fmla="*/ 357700 h 1933171"/>
                <a:gd name="connsiteX3" fmla="*/ 245153 w 1076501"/>
                <a:gd name="connsiteY3" fmla="*/ 316057 h 1933171"/>
                <a:gd name="connsiteX4" fmla="*/ 293779 w 1076501"/>
                <a:gd name="connsiteY4" fmla="*/ 289664 h 1933171"/>
                <a:gd name="connsiteX5" fmla="*/ 1076501 w 1076501"/>
                <a:gd name="connsiteY5" fmla="*/ 1645376 h 1933171"/>
                <a:gd name="connsiteX6" fmla="*/ 1052462 w 1076501"/>
                <a:gd name="connsiteY6" fmla="*/ 1659980 h 1933171"/>
                <a:gd name="connsiteX7" fmla="*/ 199805 w 1076501"/>
                <a:gd name="connsiteY7" fmla="*/ 1923081 h 1933171"/>
                <a:gd name="connsiteX8" fmla="*/ 0 w 1076501"/>
                <a:gd name="connsiteY8" fmla="*/ 1933171 h 1933171"/>
                <a:gd name="connsiteX9" fmla="*/ 0 w 1076501"/>
                <a:gd name="connsiteY9" fmla="*/ 33021 h 1933171"/>
                <a:gd name="connsiteX10" fmla="*/ 126541 w 1076501"/>
                <a:gd name="connsiteY10" fmla="*/ 0 h 1933171"/>
                <a:gd name="connsiteX11" fmla="*/ 126541 w 1076501"/>
                <a:gd name="connsiteY11" fmla="*/ 1 h 1933171"/>
                <a:gd name="connsiteX12" fmla="*/ 114417 w 1076501"/>
                <a:gd name="connsiteY12" fmla="*/ 6581 h 1933171"/>
                <a:gd name="connsiteX13" fmla="*/ 43310 w 1076501"/>
                <a:gd name="connsiteY13" fmla="*/ 28653 h 1933171"/>
                <a:gd name="connsiteX14" fmla="*/ 40410 w 1076501"/>
                <a:gd name="connsiteY14" fmla="*/ 28946 h 1933171"/>
                <a:gd name="connsiteX15" fmla="*/ 43309 w 1076501"/>
                <a:gd name="connsiteY15" fmla="*/ 28653 h 1933171"/>
                <a:gd name="connsiteX16" fmla="*/ 114416 w 1076501"/>
                <a:gd name="connsiteY16" fmla="*/ 6581 h 1933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76501" h="1933171">
                  <a:moveTo>
                    <a:pt x="1" y="33021"/>
                  </a:moveTo>
                  <a:lnTo>
                    <a:pt x="1" y="368890"/>
                  </a:lnTo>
                  <a:lnTo>
                    <a:pt x="110999" y="357700"/>
                  </a:lnTo>
                  <a:cubicBezTo>
                    <a:pt x="157523" y="348180"/>
                    <a:pt x="202401" y="334138"/>
                    <a:pt x="245153" y="316057"/>
                  </a:cubicBezTo>
                  <a:lnTo>
                    <a:pt x="293779" y="289664"/>
                  </a:lnTo>
                  <a:lnTo>
                    <a:pt x="1076501" y="1645376"/>
                  </a:lnTo>
                  <a:lnTo>
                    <a:pt x="1052462" y="1659980"/>
                  </a:lnTo>
                  <a:cubicBezTo>
                    <a:pt x="794319" y="1800212"/>
                    <a:pt x="506030" y="1891983"/>
                    <a:pt x="199805" y="1923081"/>
                  </a:cubicBezTo>
                  <a:lnTo>
                    <a:pt x="0" y="1933171"/>
                  </a:lnTo>
                  <a:lnTo>
                    <a:pt x="0" y="33021"/>
                  </a:lnTo>
                  <a:close/>
                  <a:moveTo>
                    <a:pt x="126541" y="0"/>
                  </a:moveTo>
                  <a:lnTo>
                    <a:pt x="126541" y="1"/>
                  </a:lnTo>
                  <a:lnTo>
                    <a:pt x="114417" y="6581"/>
                  </a:lnTo>
                  <a:cubicBezTo>
                    <a:pt x="91757" y="16166"/>
                    <a:pt x="67970" y="23608"/>
                    <a:pt x="43310" y="28653"/>
                  </a:cubicBezTo>
                  <a:lnTo>
                    <a:pt x="40410" y="28946"/>
                  </a:lnTo>
                  <a:lnTo>
                    <a:pt x="43309" y="28653"/>
                  </a:lnTo>
                  <a:cubicBezTo>
                    <a:pt x="67969" y="23608"/>
                    <a:pt x="91756" y="16166"/>
                    <a:pt x="114416" y="65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6789DCA4-AADD-2B7A-C2FE-721D203843E2}"/>
                </a:ext>
              </a:extLst>
            </p:cNvPr>
            <p:cNvSpPr/>
            <p:nvPr/>
          </p:nvSpPr>
          <p:spPr>
            <a:xfrm>
              <a:off x="1078972" y="3793846"/>
              <a:ext cx="1076499" cy="1933170"/>
            </a:xfrm>
            <a:custGeom>
              <a:avLst/>
              <a:gdLst>
                <a:gd name="connsiteX0" fmla="*/ 949958 w 1076499"/>
                <a:gd name="connsiteY0" fmla="*/ 0 h 1933170"/>
                <a:gd name="connsiteX1" fmla="*/ 949959 w 1076499"/>
                <a:gd name="connsiteY1" fmla="*/ 1 h 1933170"/>
                <a:gd name="connsiteX2" fmla="*/ 782722 w 1076499"/>
                <a:gd name="connsiteY2" fmla="*/ 289662 h 1933170"/>
                <a:gd name="connsiteX3" fmla="*/ 831346 w 1076499"/>
                <a:gd name="connsiteY3" fmla="*/ 316055 h 1933170"/>
                <a:gd name="connsiteX4" fmla="*/ 965500 w 1076499"/>
                <a:gd name="connsiteY4" fmla="*/ 357698 h 1933170"/>
                <a:gd name="connsiteX5" fmla="*/ 1076499 w 1076499"/>
                <a:gd name="connsiteY5" fmla="*/ 368888 h 1933170"/>
                <a:gd name="connsiteX6" fmla="*/ 1076499 w 1076499"/>
                <a:gd name="connsiteY6" fmla="*/ 1933170 h 1933170"/>
                <a:gd name="connsiteX7" fmla="*/ 876693 w 1076499"/>
                <a:gd name="connsiteY7" fmla="*/ 1923080 h 1933170"/>
                <a:gd name="connsiteX8" fmla="*/ 24036 w 1076499"/>
                <a:gd name="connsiteY8" fmla="*/ 1659979 h 1933170"/>
                <a:gd name="connsiteX9" fmla="*/ 0 w 1076499"/>
                <a:gd name="connsiteY9" fmla="*/ 1645377 h 1933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76499" h="1933170">
                  <a:moveTo>
                    <a:pt x="949958" y="0"/>
                  </a:moveTo>
                  <a:lnTo>
                    <a:pt x="949959" y="1"/>
                  </a:lnTo>
                  <a:lnTo>
                    <a:pt x="782722" y="289662"/>
                  </a:lnTo>
                  <a:lnTo>
                    <a:pt x="831346" y="316055"/>
                  </a:lnTo>
                  <a:cubicBezTo>
                    <a:pt x="874098" y="334136"/>
                    <a:pt x="918976" y="348178"/>
                    <a:pt x="965500" y="357698"/>
                  </a:cubicBezTo>
                  <a:lnTo>
                    <a:pt x="1076499" y="368888"/>
                  </a:lnTo>
                  <a:lnTo>
                    <a:pt x="1076499" y="1933170"/>
                  </a:lnTo>
                  <a:lnTo>
                    <a:pt x="876693" y="1923080"/>
                  </a:lnTo>
                  <a:cubicBezTo>
                    <a:pt x="570468" y="1891982"/>
                    <a:pt x="282179" y="1800211"/>
                    <a:pt x="24036" y="1659979"/>
                  </a:cubicBezTo>
                  <a:lnTo>
                    <a:pt x="0" y="164537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>
          <a:xfrm>
            <a:off x="2178417" y="1078943"/>
            <a:ext cx="7837889" cy="231007"/>
          </a:xfrm>
        </p:spPr>
        <p:txBody>
          <a:bodyPr/>
          <a:lstStyle/>
          <a:p>
            <a:r>
              <a:rPr lang="en-US" altLang="zh-CN" dirty="0">
                <a:ea typeface="+mn-ea"/>
                <a:cs typeface="+mn-ea"/>
                <a:sym typeface="+mn-lt"/>
              </a:rPr>
              <a:t>Get more free slide templates:</a:t>
            </a:r>
            <a:r>
              <a:rPr lang="zh-CN" altLang="en-US" dirty="0">
                <a:ea typeface="+mn-ea"/>
                <a:cs typeface="+mn-ea"/>
                <a:sym typeface="+mn-lt"/>
              </a:rPr>
              <a:t> </a:t>
            </a:r>
            <a:r>
              <a:rPr lang="en-US" altLang="zh-CN" dirty="0" err="1">
                <a:ea typeface="+mn-ea"/>
                <a:cs typeface="+mn-ea"/>
                <a:sym typeface="+mn-lt"/>
              </a:rPr>
              <a:t>JustFreeSlide.com</a:t>
            </a:r>
            <a:endParaRPr lang="en-US" altLang="zh-TW" dirty="0">
              <a:ea typeface="+mn-ea"/>
              <a:cs typeface="+mn-ea"/>
              <a:sym typeface="+mn-lt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08001" y="355601"/>
            <a:ext cx="11157817" cy="660511"/>
          </a:xfrm>
        </p:spPr>
        <p:txBody>
          <a:bodyPr>
            <a:normAutofit/>
          </a:bodyPr>
          <a:lstStyle/>
          <a:p>
            <a:r>
              <a:rPr lang="en-US" sz="380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12 Step Circle Process Infographic</a:t>
            </a:r>
            <a:endParaRPr lang="en-US" sz="3800" dirty="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" name="直角三角形 36">
            <a:extLst>
              <a:ext uri="{FF2B5EF4-FFF2-40B4-BE49-F238E27FC236}">
                <a16:creationId xmlns:a16="http://schemas.microsoft.com/office/drawing/2014/main" id="{97C2AE96-19C7-E4CD-D719-08BBC18547B5}"/>
              </a:ext>
            </a:extLst>
          </p:cNvPr>
          <p:cNvSpPr/>
          <p:nvPr/>
        </p:nvSpPr>
        <p:spPr>
          <a:xfrm flipH="1">
            <a:off x="10643190" y="5954233"/>
            <a:ext cx="1548809" cy="904325"/>
          </a:xfrm>
          <a:prstGeom prst="rtTriangle">
            <a:avLst/>
          </a:prstGeom>
          <a:solidFill>
            <a:schemeClr val="accent1"/>
          </a:solidFill>
          <a:ln>
            <a:noFill/>
          </a:ln>
          <a:effectLst>
            <a:innerShdw blurRad="161994" dist="63500" dir="180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>
              <a:cs typeface="+mn-ea"/>
              <a:sym typeface="+mn-lt"/>
            </a:endParaRPr>
          </a:p>
        </p:txBody>
      </p:sp>
      <p:sp>
        <p:nvSpPr>
          <p:cNvPr id="38" name="文字方塊 37">
            <a:extLst>
              <a:ext uri="{FF2B5EF4-FFF2-40B4-BE49-F238E27FC236}">
                <a16:creationId xmlns:a16="http://schemas.microsoft.com/office/drawing/2014/main" id="{F7A00EA7-9D73-2BFB-8D3B-F7C926703619}"/>
              </a:ext>
            </a:extLst>
          </p:cNvPr>
          <p:cNvSpPr txBox="1"/>
          <p:nvPr/>
        </p:nvSpPr>
        <p:spPr>
          <a:xfrm rot="19843475">
            <a:off x="11233044" y="6327265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spc="300" dirty="0">
                <a:solidFill>
                  <a:schemeClr val="bg1"/>
                </a:solidFill>
                <a:cs typeface="+mn-ea"/>
                <a:sym typeface="+mn-lt"/>
              </a:rPr>
              <a:t>FREE!</a:t>
            </a:r>
            <a:endParaRPr kumimoji="1" lang="zh-TW" altLang="en-US" b="1" spc="3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73" name="圖片 72">
            <a:extLst>
              <a:ext uri="{FF2B5EF4-FFF2-40B4-BE49-F238E27FC236}">
                <a16:creationId xmlns:a16="http://schemas.microsoft.com/office/drawing/2014/main" id="{4F92718D-7FB4-0D1F-E1B1-790B46CCD8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148" y="6121413"/>
            <a:ext cx="502074" cy="502074"/>
          </a:xfrm>
          <a:prstGeom prst="rect">
            <a:avLst/>
          </a:prstGeom>
        </p:spPr>
      </p:pic>
      <p:pic>
        <p:nvPicPr>
          <p:cNvPr id="75" name="圖片 74">
            <a:extLst>
              <a:ext uri="{FF2B5EF4-FFF2-40B4-BE49-F238E27FC236}">
                <a16:creationId xmlns:a16="http://schemas.microsoft.com/office/drawing/2014/main" id="{D05F9EE3-240F-2394-2975-C4A3CFD8B7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367" y="6121413"/>
            <a:ext cx="502074" cy="502074"/>
          </a:xfrm>
          <a:prstGeom prst="rect">
            <a:avLst/>
          </a:prstGeom>
        </p:spPr>
      </p:pic>
      <p:sp>
        <p:nvSpPr>
          <p:cNvPr id="361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A88DF6E7-6629-051D-611B-52269C57176D}"/>
              </a:ext>
            </a:extLst>
          </p:cNvPr>
          <p:cNvSpPr txBox="1"/>
          <p:nvPr/>
        </p:nvSpPr>
        <p:spPr>
          <a:xfrm>
            <a:off x="6184906" y="2082942"/>
            <a:ext cx="803056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Donec gravida mi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auctor, auctor, sed Just Free Slide .com</a:t>
            </a:r>
          </a:p>
        </p:txBody>
      </p:sp>
      <p:sp>
        <p:nvSpPr>
          <p:cNvPr id="363" name="TextBox 362">
            <a:extLst>
              <a:ext uri="{FF2B5EF4-FFF2-40B4-BE49-F238E27FC236}">
                <a16:creationId xmlns:a16="http://schemas.microsoft.com/office/drawing/2014/main" id="{FC1DC3FC-D152-45B5-6968-49EFEF1244A8}"/>
              </a:ext>
            </a:extLst>
          </p:cNvPr>
          <p:cNvSpPr txBox="1"/>
          <p:nvPr/>
        </p:nvSpPr>
        <p:spPr>
          <a:xfrm>
            <a:off x="6120500" y="2985436"/>
            <a:ext cx="48471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1</a:t>
            </a:r>
          </a:p>
        </p:txBody>
      </p:sp>
      <p:sp>
        <p:nvSpPr>
          <p:cNvPr id="364" name="TextBox 363">
            <a:extLst>
              <a:ext uri="{FF2B5EF4-FFF2-40B4-BE49-F238E27FC236}">
                <a16:creationId xmlns:a16="http://schemas.microsoft.com/office/drawing/2014/main" id="{DC1999E8-09D0-398E-AC6C-4FC1AB0D979D}"/>
              </a:ext>
            </a:extLst>
          </p:cNvPr>
          <p:cNvSpPr txBox="1"/>
          <p:nvPr/>
        </p:nvSpPr>
        <p:spPr>
          <a:xfrm>
            <a:off x="6563374" y="3259723"/>
            <a:ext cx="48471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2</a:t>
            </a:r>
          </a:p>
        </p:txBody>
      </p:sp>
      <p:sp>
        <p:nvSpPr>
          <p:cNvPr id="365" name="TextBox 364">
            <a:extLst>
              <a:ext uri="{FF2B5EF4-FFF2-40B4-BE49-F238E27FC236}">
                <a16:creationId xmlns:a16="http://schemas.microsoft.com/office/drawing/2014/main" id="{BE090070-5BB8-FC38-9EAE-3A0EF9E229F6}"/>
              </a:ext>
            </a:extLst>
          </p:cNvPr>
          <p:cNvSpPr txBox="1"/>
          <p:nvPr/>
        </p:nvSpPr>
        <p:spPr>
          <a:xfrm>
            <a:off x="6753770" y="3740056"/>
            <a:ext cx="48471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3</a:t>
            </a:r>
          </a:p>
        </p:txBody>
      </p:sp>
      <p:sp>
        <p:nvSpPr>
          <p:cNvPr id="366" name="TextBox 365">
            <a:extLst>
              <a:ext uri="{FF2B5EF4-FFF2-40B4-BE49-F238E27FC236}">
                <a16:creationId xmlns:a16="http://schemas.microsoft.com/office/drawing/2014/main" id="{6A259D58-5647-8E94-F76D-D98C0725A0E5}"/>
              </a:ext>
            </a:extLst>
          </p:cNvPr>
          <p:cNvSpPr txBox="1"/>
          <p:nvPr/>
        </p:nvSpPr>
        <p:spPr>
          <a:xfrm>
            <a:off x="6753770" y="4189071"/>
            <a:ext cx="48471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4</a:t>
            </a:r>
          </a:p>
        </p:txBody>
      </p:sp>
      <p:sp>
        <p:nvSpPr>
          <p:cNvPr id="367" name="TextBox 366">
            <a:extLst>
              <a:ext uri="{FF2B5EF4-FFF2-40B4-BE49-F238E27FC236}">
                <a16:creationId xmlns:a16="http://schemas.microsoft.com/office/drawing/2014/main" id="{3AA78DED-EEDE-FFA4-48AC-B9EEE98027FD}"/>
              </a:ext>
            </a:extLst>
          </p:cNvPr>
          <p:cNvSpPr txBox="1"/>
          <p:nvPr/>
        </p:nvSpPr>
        <p:spPr>
          <a:xfrm>
            <a:off x="6586217" y="4694220"/>
            <a:ext cx="48471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5</a:t>
            </a:r>
          </a:p>
        </p:txBody>
      </p:sp>
      <p:sp>
        <p:nvSpPr>
          <p:cNvPr id="368" name="TextBox 367">
            <a:extLst>
              <a:ext uri="{FF2B5EF4-FFF2-40B4-BE49-F238E27FC236}">
                <a16:creationId xmlns:a16="http://schemas.microsoft.com/office/drawing/2014/main" id="{217B4C81-C958-7B04-8913-F9058125673D}"/>
              </a:ext>
            </a:extLst>
          </p:cNvPr>
          <p:cNvSpPr txBox="1"/>
          <p:nvPr/>
        </p:nvSpPr>
        <p:spPr>
          <a:xfrm>
            <a:off x="6128972" y="4915411"/>
            <a:ext cx="48471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6</a:t>
            </a:r>
          </a:p>
        </p:txBody>
      </p:sp>
      <p:sp>
        <p:nvSpPr>
          <p:cNvPr id="369" name="TextBox 368">
            <a:extLst>
              <a:ext uri="{FF2B5EF4-FFF2-40B4-BE49-F238E27FC236}">
                <a16:creationId xmlns:a16="http://schemas.microsoft.com/office/drawing/2014/main" id="{2B9DC0C0-A125-B2F5-888D-C39D1817DF49}"/>
              </a:ext>
            </a:extLst>
          </p:cNvPr>
          <p:cNvSpPr txBox="1"/>
          <p:nvPr/>
        </p:nvSpPr>
        <p:spPr>
          <a:xfrm>
            <a:off x="5611281" y="4928172"/>
            <a:ext cx="48471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7</a:t>
            </a:r>
          </a:p>
        </p:txBody>
      </p:sp>
      <p:sp>
        <p:nvSpPr>
          <p:cNvPr id="370" name="TextBox 369">
            <a:extLst>
              <a:ext uri="{FF2B5EF4-FFF2-40B4-BE49-F238E27FC236}">
                <a16:creationId xmlns:a16="http://schemas.microsoft.com/office/drawing/2014/main" id="{524A36B1-F2D7-16B8-1E75-BD5405F3D26A}"/>
              </a:ext>
            </a:extLst>
          </p:cNvPr>
          <p:cNvSpPr txBox="1"/>
          <p:nvPr/>
        </p:nvSpPr>
        <p:spPr>
          <a:xfrm>
            <a:off x="5134466" y="4715210"/>
            <a:ext cx="48471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8</a:t>
            </a:r>
          </a:p>
        </p:txBody>
      </p:sp>
      <p:sp>
        <p:nvSpPr>
          <p:cNvPr id="371" name="TextBox 370">
            <a:extLst>
              <a:ext uri="{FF2B5EF4-FFF2-40B4-BE49-F238E27FC236}">
                <a16:creationId xmlns:a16="http://schemas.microsoft.com/office/drawing/2014/main" id="{1349A415-1B77-DBAD-4074-882EF5FAA478}"/>
              </a:ext>
            </a:extLst>
          </p:cNvPr>
          <p:cNvSpPr txBox="1"/>
          <p:nvPr/>
        </p:nvSpPr>
        <p:spPr>
          <a:xfrm>
            <a:off x="4886142" y="4218669"/>
            <a:ext cx="48471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9</a:t>
            </a:r>
          </a:p>
        </p:txBody>
      </p:sp>
      <p:sp>
        <p:nvSpPr>
          <p:cNvPr id="372" name="TextBox 371">
            <a:extLst>
              <a:ext uri="{FF2B5EF4-FFF2-40B4-BE49-F238E27FC236}">
                <a16:creationId xmlns:a16="http://schemas.microsoft.com/office/drawing/2014/main" id="{E3AC4B88-2022-5483-702E-15731C31E3A2}"/>
              </a:ext>
            </a:extLst>
          </p:cNvPr>
          <p:cNvSpPr txBox="1"/>
          <p:nvPr/>
        </p:nvSpPr>
        <p:spPr>
          <a:xfrm>
            <a:off x="4863097" y="3724487"/>
            <a:ext cx="48471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10</a:t>
            </a:r>
          </a:p>
        </p:txBody>
      </p:sp>
      <p:sp>
        <p:nvSpPr>
          <p:cNvPr id="373" name="TextBox 372">
            <a:extLst>
              <a:ext uri="{FF2B5EF4-FFF2-40B4-BE49-F238E27FC236}">
                <a16:creationId xmlns:a16="http://schemas.microsoft.com/office/drawing/2014/main" id="{71BF2803-9A7B-6965-E74A-047EC263F1D3}"/>
              </a:ext>
            </a:extLst>
          </p:cNvPr>
          <p:cNvSpPr txBox="1"/>
          <p:nvPr/>
        </p:nvSpPr>
        <p:spPr>
          <a:xfrm>
            <a:off x="5114985" y="3228690"/>
            <a:ext cx="48471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11</a:t>
            </a:r>
          </a:p>
        </p:txBody>
      </p:sp>
      <p:sp>
        <p:nvSpPr>
          <p:cNvPr id="374" name="TextBox 373">
            <a:extLst>
              <a:ext uri="{FF2B5EF4-FFF2-40B4-BE49-F238E27FC236}">
                <a16:creationId xmlns:a16="http://schemas.microsoft.com/office/drawing/2014/main" id="{311B7AA0-C7B6-7A2F-4F1F-B00F8C5DA3F1}"/>
              </a:ext>
            </a:extLst>
          </p:cNvPr>
          <p:cNvSpPr txBox="1"/>
          <p:nvPr/>
        </p:nvSpPr>
        <p:spPr>
          <a:xfrm>
            <a:off x="5602191" y="2977575"/>
            <a:ext cx="48471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12</a:t>
            </a:r>
          </a:p>
        </p:txBody>
      </p:sp>
      <p:sp>
        <p:nvSpPr>
          <p:cNvPr id="375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663E67CC-0163-9FBA-D6F8-B491380148D6}"/>
              </a:ext>
            </a:extLst>
          </p:cNvPr>
          <p:cNvSpPr txBox="1"/>
          <p:nvPr/>
        </p:nvSpPr>
        <p:spPr>
          <a:xfrm>
            <a:off x="7007627" y="2593252"/>
            <a:ext cx="803056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Donec gravida mi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auctor, auctor, sed Just Free Slide .com</a:t>
            </a:r>
          </a:p>
        </p:txBody>
      </p:sp>
      <p:sp>
        <p:nvSpPr>
          <p:cNvPr id="376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80FB7145-0C71-1842-B06D-C71764FF0B4D}"/>
              </a:ext>
            </a:extLst>
          </p:cNvPr>
          <p:cNvSpPr txBox="1"/>
          <p:nvPr/>
        </p:nvSpPr>
        <p:spPr>
          <a:xfrm>
            <a:off x="7428817" y="4295649"/>
            <a:ext cx="803056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Donec gravida mi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auctor, auctor, sed Just Free Slide .com</a:t>
            </a:r>
          </a:p>
        </p:txBody>
      </p:sp>
      <p:sp>
        <p:nvSpPr>
          <p:cNvPr id="377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5D73A7C1-5B0A-1402-57DA-1D123DCFC5EC}"/>
              </a:ext>
            </a:extLst>
          </p:cNvPr>
          <p:cNvSpPr txBox="1"/>
          <p:nvPr/>
        </p:nvSpPr>
        <p:spPr>
          <a:xfrm>
            <a:off x="7471304" y="3420108"/>
            <a:ext cx="803056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Donec gravida mi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auctor, auctor, sed Just Free Slide .com</a:t>
            </a:r>
          </a:p>
        </p:txBody>
      </p:sp>
      <p:sp>
        <p:nvSpPr>
          <p:cNvPr id="378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08FF9E91-D64A-DBA5-0C55-AB7644011BAB}"/>
              </a:ext>
            </a:extLst>
          </p:cNvPr>
          <p:cNvSpPr txBox="1"/>
          <p:nvPr/>
        </p:nvSpPr>
        <p:spPr>
          <a:xfrm>
            <a:off x="7027744" y="5151318"/>
            <a:ext cx="803056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Donec gravida mi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auctor, auctor, sed Just Free Slide .com</a:t>
            </a:r>
          </a:p>
        </p:txBody>
      </p:sp>
      <p:sp>
        <p:nvSpPr>
          <p:cNvPr id="379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7DFBD415-711D-CFE0-A1A2-07DBB22C643F}"/>
              </a:ext>
            </a:extLst>
          </p:cNvPr>
          <p:cNvSpPr txBox="1"/>
          <p:nvPr/>
        </p:nvSpPr>
        <p:spPr>
          <a:xfrm>
            <a:off x="6201218" y="5458554"/>
            <a:ext cx="679892" cy="64120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Donec gravida mi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auctor, auctor, sed Just Free Slide .com</a:t>
            </a:r>
          </a:p>
        </p:txBody>
      </p:sp>
      <p:sp>
        <p:nvSpPr>
          <p:cNvPr id="380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738E77F5-DC27-4F72-862D-C0982F38305E}"/>
              </a:ext>
            </a:extLst>
          </p:cNvPr>
          <p:cNvSpPr txBox="1"/>
          <p:nvPr/>
        </p:nvSpPr>
        <p:spPr>
          <a:xfrm>
            <a:off x="5243942" y="5504928"/>
            <a:ext cx="721104" cy="64120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Donec gravida mi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auctor, auctor, sed Just Free Slide .com</a:t>
            </a:r>
          </a:p>
        </p:txBody>
      </p:sp>
      <p:sp>
        <p:nvSpPr>
          <p:cNvPr id="381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5D2433AA-E684-62A2-CE61-D7463E55C705}"/>
              </a:ext>
            </a:extLst>
          </p:cNvPr>
          <p:cNvSpPr txBox="1"/>
          <p:nvPr/>
        </p:nvSpPr>
        <p:spPr>
          <a:xfrm>
            <a:off x="4356536" y="5168678"/>
            <a:ext cx="803056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Donec gravida mi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auctor, auctor, sed Just Free Slide .com</a:t>
            </a:r>
          </a:p>
        </p:txBody>
      </p:sp>
      <p:sp>
        <p:nvSpPr>
          <p:cNvPr id="382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E128BAE8-E798-4DC6-EA2E-3A89C2B3F5BD}"/>
              </a:ext>
            </a:extLst>
          </p:cNvPr>
          <p:cNvSpPr txBox="1"/>
          <p:nvPr/>
        </p:nvSpPr>
        <p:spPr>
          <a:xfrm>
            <a:off x="3960723" y="4308705"/>
            <a:ext cx="803056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Donec gravida mi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auctor, auctor, sed Just Free Slide .com</a:t>
            </a:r>
          </a:p>
        </p:txBody>
      </p:sp>
      <p:sp>
        <p:nvSpPr>
          <p:cNvPr id="383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998BC45E-8170-39B1-6B96-02830E11D01C}"/>
              </a:ext>
            </a:extLst>
          </p:cNvPr>
          <p:cNvSpPr txBox="1"/>
          <p:nvPr/>
        </p:nvSpPr>
        <p:spPr>
          <a:xfrm>
            <a:off x="3935835" y="3432687"/>
            <a:ext cx="803056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Donec gravida mi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auctor, auctor, sed Just Free Slide .com</a:t>
            </a:r>
          </a:p>
        </p:txBody>
      </p:sp>
      <p:sp>
        <p:nvSpPr>
          <p:cNvPr id="384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4B7C44F2-D250-B34E-2572-3F4A8DD0BB1E}"/>
              </a:ext>
            </a:extLst>
          </p:cNvPr>
          <p:cNvSpPr txBox="1"/>
          <p:nvPr/>
        </p:nvSpPr>
        <p:spPr>
          <a:xfrm>
            <a:off x="4393340" y="2600663"/>
            <a:ext cx="803056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Donec gravida mi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auctor, auctor, sed Just Free Slide .com</a:t>
            </a:r>
          </a:p>
        </p:txBody>
      </p:sp>
      <p:sp>
        <p:nvSpPr>
          <p:cNvPr id="385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90E6D724-76DD-D035-A6D5-5FCB56E32920}"/>
              </a:ext>
            </a:extLst>
          </p:cNvPr>
          <p:cNvSpPr txBox="1"/>
          <p:nvPr/>
        </p:nvSpPr>
        <p:spPr>
          <a:xfrm>
            <a:off x="5201350" y="2082942"/>
            <a:ext cx="803056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Donec gravida mi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auctor, auctor, sed Just Free Slide .com</a:t>
            </a:r>
          </a:p>
        </p:txBody>
      </p: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7DF30C9D-0980-77B7-2832-752BB20586C3}"/>
              </a:ext>
            </a:extLst>
          </p:cNvPr>
          <p:cNvGrpSpPr/>
          <p:nvPr/>
        </p:nvGrpSpPr>
        <p:grpSpPr>
          <a:xfrm>
            <a:off x="5262342" y="3298141"/>
            <a:ext cx="1649135" cy="1649550"/>
            <a:chOff x="297385" y="2705453"/>
            <a:chExt cx="1649135" cy="1649550"/>
          </a:xfrm>
          <a:solidFill>
            <a:schemeClr val="tx1">
              <a:alpha val="20000"/>
            </a:schemeClr>
          </a:solidFill>
        </p:grpSpPr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8E11051C-40D7-2AE6-2E99-AE7DA532B081}"/>
                </a:ext>
              </a:extLst>
            </p:cNvPr>
            <p:cNvSpPr/>
            <p:nvPr/>
          </p:nvSpPr>
          <p:spPr>
            <a:xfrm>
              <a:off x="1155194" y="2705453"/>
              <a:ext cx="349424" cy="452637"/>
            </a:xfrm>
            <a:custGeom>
              <a:avLst/>
              <a:gdLst>
                <a:gd name="connsiteX0" fmla="*/ 0 w 349424"/>
                <a:gd name="connsiteY0" fmla="*/ 0 h 452637"/>
                <a:gd name="connsiteX1" fmla="*/ 51465 w 349424"/>
                <a:gd name="connsiteY1" fmla="*/ 2599 h 452637"/>
                <a:gd name="connsiteX2" fmla="*/ 288655 w 349424"/>
                <a:gd name="connsiteY2" fmla="*/ 63278 h 452637"/>
                <a:gd name="connsiteX3" fmla="*/ 349424 w 349424"/>
                <a:gd name="connsiteY3" fmla="*/ 96262 h 452637"/>
                <a:gd name="connsiteX4" fmla="*/ 143671 w 349424"/>
                <a:gd name="connsiteY4" fmla="*/ 452637 h 452637"/>
                <a:gd name="connsiteX5" fmla="*/ 143671 w 349424"/>
                <a:gd name="connsiteY5" fmla="*/ 452637 h 452637"/>
                <a:gd name="connsiteX6" fmla="*/ 293778 w 349424"/>
                <a:gd name="connsiteY6" fmla="*/ 192643 h 452637"/>
                <a:gd name="connsiteX7" fmla="*/ 245153 w 349424"/>
                <a:gd name="connsiteY7" fmla="*/ 166250 h 452637"/>
                <a:gd name="connsiteX8" fmla="*/ 110999 w 349424"/>
                <a:gd name="connsiteY8" fmla="*/ 124607 h 452637"/>
                <a:gd name="connsiteX9" fmla="*/ 0 w 349424"/>
                <a:gd name="connsiteY9" fmla="*/ 113418 h 452637"/>
                <a:gd name="connsiteX10" fmla="*/ 0 w 349424"/>
                <a:gd name="connsiteY10" fmla="*/ 0 h 452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9424" h="452637">
                  <a:moveTo>
                    <a:pt x="0" y="0"/>
                  </a:moveTo>
                  <a:lnTo>
                    <a:pt x="51465" y="2599"/>
                  </a:lnTo>
                  <a:cubicBezTo>
                    <a:pt x="134813" y="11063"/>
                    <a:pt x="214499" y="31913"/>
                    <a:pt x="288655" y="63278"/>
                  </a:cubicBezTo>
                  <a:lnTo>
                    <a:pt x="349424" y="96262"/>
                  </a:lnTo>
                  <a:lnTo>
                    <a:pt x="143671" y="452637"/>
                  </a:lnTo>
                  <a:lnTo>
                    <a:pt x="143671" y="452637"/>
                  </a:lnTo>
                  <a:lnTo>
                    <a:pt x="293778" y="192643"/>
                  </a:lnTo>
                  <a:lnTo>
                    <a:pt x="245153" y="166250"/>
                  </a:lnTo>
                  <a:cubicBezTo>
                    <a:pt x="202401" y="148168"/>
                    <a:pt x="157523" y="134127"/>
                    <a:pt x="110999" y="124607"/>
                  </a:cubicBezTo>
                  <a:lnTo>
                    <a:pt x="0" y="11341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2128A1A2-F1EF-B834-3499-0F15A6D307CF}"/>
                </a:ext>
              </a:extLst>
            </p:cNvPr>
            <p:cNvSpPr/>
            <p:nvPr/>
          </p:nvSpPr>
          <p:spPr>
            <a:xfrm>
              <a:off x="739700" y="2705453"/>
              <a:ext cx="349424" cy="192644"/>
            </a:xfrm>
            <a:custGeom>
              <a:avLst/>
              <a:gdLst>
                <a:gd name="connsiteX0" fmla="*/ 349424 w 349424"/>
                <a:gd name="connsiteY0" fmla="*/ 0 h 192644"/>
                <a:gd name="connsiteX1" fmla="*/ 349424 w 349424"/>
                <a:gd name="connsiteY1" fmla="*/ 113418 h 192644"/>
                <a:gd name="connsiteX2" fmla="*/ 238424 w 349424"/>
                <a:gd name="connsiteY2" fmla="*/ 124608 h 192644"/>
                <a:gd name="connsiteX3" fmla="*/ 104270 w 349424"/>
                <a:gd name="connsiteY3" fmla="*/ 166252 h 192644"/>
                <a:gd name="connsiteX4" fmla="*/ 55646 w 349424"/>
                <a:gd name="connsiteY4" fmla="*/ 192644 h 192644"/>
                <a:gd name="connsiteX5" fmla="*/ 0 w 349424"/>
                <a:gd name="connsiteY5" fmla="*/ 96263 h 192644"/>
                <a:gd name="connsiteX6" fmla="*/ 60770 w 349424"/>
                <a:gd name="connsiteY6" fmla="*/ 63278 h 192644"/>
                <a:gd name="connsiteX7" fmla="*/ 297960 w 349424"/>
                <a:gd name="connsiteY7" fmla="*/ 2599 h 192644"/>
                <a:gd name="connsiteX8" fmla="*/ 349424 w 349424"/>
                <a:gd name="connsiteY8" fmla="*/ 0 h 192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9424" h="192644">
                  <a:moveTo>
                    <a:pt x="349424" y="0"/>
                  </a:moveTo>
                  <a:lnTo>
                    <a:pt x="349424" y="113418"/>
                  </a:lnTo>
                  <a:lnTo>
                    <a:pt x="238424" y="124608"/>
                  </a:lnTo>
                  <a:cubicBezTo>
                    <a:pt x="191900" y="134129"/>
                    <a:pt x="147022" y="148170"/>
                    <a:pt x="104270" y="166252"/>
                  </a:cubicBezTo>
                  <a:lnTo>
                    <a:pt x="55646" y="192644"/>
                  </a:lnTo>
                  <a:lnTo>
                    <a:pt x="0" y="96263"/>
                  </a:lnTo>
                  <a:lnTo>
                    <a:pt x="60770" y="63278"/>
                  </a:lnTo>
                  <a:cubicBezTo>
                    <a:pt x="134926" y="31913"/>
                    <a:pt x="214612" y="11063"/>
                    <a:pt x="297960" y="2599"/>
                  </a:cubicBezTo>
                  <a:lnTo>
                    <a:pt x="349424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867AEE39-5840-BE97-BC9B-3C15431A5F59}"/>
                </a:ext>
              </a:extLst>
            </p:cNvPr>
            <p:cNvSpPr/>
            <p:nvPr/>
          </p:nvSpPr>
          <p:spPr>
            <a:xfrm>
              <a:off x="424722" y="2833246"/>
              <a:ext cx="312534" cy="312078"/>
            </a:xfrm>
            <a:custGeom>
              <a:avLst/>
              <a:gdLst>
                <a:gd name="connsiteX0" fmla="*/ 256889 w 312534"/>
                <a:gd name="connsiteY0" fmla="*/ 0 h 312078"/>
                <a:gd name="connsiteX1" fmla="*/ 312534 w 312534"/>
                <a:gd name="connsiteY1" fmla="*/ 96380 h 312078"/>
                <a:gd name="connsiteX2" fmla="*/ 297849 w 312534"/>
                <a:gd name="connsiteY2" fmla="*/ 104351 h 312078"/>
                <a:gd name="connsiteX3" fmla="*/ 104808 w 312534"/>
                <a:gd name="connsiteY3" fmla="*/ 297392 h 312078"/>
                <a:gd name="connsiteX4" fmla="*/ 96838 w 312534"/>
                <a:gd name="connsiteY4" fmla="*/ 312078 h 312078"/>
                <a:gd name="connsiteX5" fmla="*/ 0 w 312534"/>
                <a:gd name="connsiteY5" fmla="*/ 256169 h 312078"/>
                <a:gd name="connsiteX6" fmla="*/ 23469 w 312534"/>
                <a:gd name="connsiteY6" fmla="*/ 218564 h 312078"/>
                <a:gd name="connsiteX7" fmla="*/ 235365 w 312534"/>
                <a:gd name="connsiteY7" fmla="*/ 11682 h 312078"/>
                <a:gd name="connsiteX8" fmla="*/ 256889 w 312534"/>
                <a:gd name="connsiteY8" fmla="*/ 0 h 312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2534" h="312078">
                  <a:moveTo>
                    <a:pt x="256889" y="0"/>
                  </a:moveTo>
                  <a:lnTo>
                    <a:pt x="312534" y="96380"/>
                  </a:lnTo>
                  <a:lnTo>
                    <a:pt x="297849" y="104351"/>
                  </a:lnTo>
                  <a:cubicBezTo>
                    <a:pt x="221807" y="155725"/>
                    <a:pt x="156182" y="221349"/>
                    <a:pt x="104808" y="297392"/>
                  </a:cubicBezTo>
                  <a:lnTo>
                    <a:pt x="96838" y="312078"/>
                  </a:lnTo>
                  <a:lnTo>
                    <a:pt x="0" y="256169"/>
                  </a:lnTo>
                  <a:lnTo>
                    <a:pt x="23469" y="218564"/>
                  </a:lnTo>
                  <a:cubicBezTo>
                    <a:pt x="81078" y="137554"/>
                    <a:pt x="152927" y="67376"/>
                    <a:pt x="235365" y="11682"/>
                  </a:cubicBezTo>
                  <a:lnTo>
                    <a:pt x="256889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331FF464-1AF3-7DA4-6FF1-0FF940419B10}"/>
                </a:ext>
              </a:extLst>
            </p:cNvPr>
            <p:cNvSpPr/>
            <p:nvPr/>
          </p:nvSpPr>
          <p:spPr>
            <a:xfrm>
              <a:off x="297801" y="3146159"/>
              <a:ext cx="413637" cy="351033"/>
            </a:xfrm>
            <a:custGeom>
              <a:avLst/>
              <a:gdLst>
                <a:gd name="connsiteX0" fmla="*/ 93060 w 413637"/>
                <a:gd name="connsiteY0" fmla="*/ 0 h 351033"/>
                <a:gd name="connsiteX1" fmla="*/ 192228 w 413637"/>
                <a:gd name="connsiteY1" fmla="*/ 57255 h 351033"/>
                <a:gd name="connsiteX2" fmla="*/ 165835 w 413637"/>
                <a:gd name="connsiteY2" fmla="*/ 105879 h 351033"/>
                <a:gd name="connsiteX3" fmla="*/ 124191 w 413637"/>
                <a:gd name="connsiteY3" fmla="*/ 240034 h 351033"/>
                <a:gd name="connsiteX4" fmla="*/ 113003 w 413637"/>
                <a:gd name="connsiteY4" fmla="*/ 351032 h 351033"/>
                <a:gd name="connsiteX5" fmla="*/ 413637 w 413637"/>
                <a:gd name="connsiteY5" fmla="*/ 351032 h 351033"/>
                <a:gd name="connsiteX6" fmla="*/ 413636 w 413637"/>
                <a:gd name="connsiteY6" fmla="*/ 351033 h 351033"/>
                <a:gd name="connsiteX7" fmla="*/ 0 w 413637"/>
                <a:gd name="connsiteY7" fmla="*/ 351033 h 351033"/>
                <a:gd name="connsiteX8" fmla="*/ 4556 w 413637"/>
                <a:gd name="connsiteY8" fmla="*/ 278811 h 351033"/>
                <a:gd name="connsiteX9" fmla="*/ 55241 w 413637"/>
                <a:gd name="connsiteY9" fmla="*/ 81034 h 351033"/>
                <a:gd name="connsiteX10" fmla="*/ 93060 w 413637"/>
                <a:gd name="connsiteY10" fmla="*/ 0 h 351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13637" h="351033">
                  <a:moveTo>
                    <a:pt x="93060" y="0"/>
                  </a:moveTo>
                  <a:lnTo>
                    <a:pt x="192228" y="57255"/>
                  </a:lnTo>
                  <a:lnTo>
                    <a:pt x="165835" y="105879"/>
                  </a:lnTo>
                  <a:cubicBezTo>
                    <a:pt x="147753" y="148632"/>
                    <a:pt x="133712" y="193510"/>
                    <a:pt x="124191" y="240034"/>
                  </a:cubicBezTo>
                  <a:lnTo>
                    <a:pt x="113003" y="351032"/>
                  </a:lnTo>
                  <a:lnTo>
                    <a:pt x="413637" y="351032"/>
                  </a:lnTo>
                  <a:lnTo>
                    <a:pt x="413636" y="351033"/>
                  </a:lnTo>
                  <a:lnTo>
                    <a:pt x="0" y="351033"/>
                  </a:lnTo>
                  <a:lnTo>
                    <a:pt x="4556" y="278811"/>
                  </a:lnTo>
                  <a:cubicBezTo>
                    <a:pt x="13319" y="209874"/>
                    <a:pt x="30575" y="143588"/>
                    <a:pt x="55241" y="81034"/>
                  </a:cubicBezTo>
                  <a:lnTo>
                    <a:pt x="9306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8C0340A5-B6F4-B83D-E74D-1DBDBDE1D572}"/>
                </a:ext>
              </a:extLst>
            </p:cNvPr>
            <p:cNvSpPr/>
            <p:nvPr/>
          </p:nvSpPr>
          <p:spPr>
            <a:xfrm>
              <a:off x="297385" y="3563264"/>
              <a:ext cx="414883" cy="349425"/>
            </a:xfrm>
            <a:custGeom>
              <a:avLst/>
              <a:gdLst>
                <a:gd name="connsiteX0" fmla="*/ 0 w 414883"/>
                <a:gd name="connsiteY0" fmla="*/ 0 h 349425"/>
                <a:gd name="connsiteX1" fmla="*/ 414883 w 414883"/>
                <a:gd name="connsiteY1" fmla="*/ 0 h 349425"/>
                <a:gd name="connsiteX2" fmla="*/ 414883 w 414883"/>
                <a:gd name="connsiteY2" fmla="*/ 1 h 349425"/>
                <a:gd name="connsiteX3" fmla="*/ 113419 w 414883"/>
                <a:gd name="connsiteY3" fmla="*/ 1 h 349425"/>
                <a:gd name="connsiteX4" fmla="*/ 124607 w 414883"/>
                <a:gd name="connsiteY4" fmla="*/ 110999 h 349425"/>
                <a:gd name="connsiteX5" fmla="*/ 166251 w 414883"/>
                <a:gd name="connsiteY5" fmla="*/ 245153 h 349425"/>
                <a:gd name="connsiteX6" fmla="*/ 192645 w 414883"/>
                <a:gd name="connsiteY6" fmla="*/ 293779 h 349425"/>
                <a:gd name="connsiteX7" fmla="*/ 96263 w 414883"/>
                <a:gd name="connsiteY7" fmla="*/ 349425 h 349425"/>
                <a:gd name="connsiteX8" fmla="*/ 63278 w 414883"/>
                <a:gd name="connsiteY8" fmla="*/ 288654 h 349425"/>
                <a:gd name="connsiteX9" fmla="*/ 2599 w 414883"/>
                <a:gd name="connsiteY9" fmla="*/ 51464 h 349425"/>
                <a:gd name="connsiteX10" fmla="*/ 0 w 414883"/>
                <a:gd name="connsiteY10" fmla="*/ 0 h 349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14883" h="349425">
                  <a:moveTo>
                    <a:pt x="0" y="0"/>
                  </a:moveTo>
                  <a:lnTo>
                    <a:pt x="414883" y="0"/>
                  </a:lnTo>
                  <a:lnTo>
                    <a:pt x="414883" y="1"/>
                  </a:lnTo>
                  <a:lnTo>
                    <a:pt x="113419" y="1"/>
                  </a:lnTo>
                  <a:lnTo>
                    <a:pt x="124607" y="110999"/>
                  </a:lnTo>
                  <a:cubicBezTo>
                    <a:pt x="134128" y="157523"/>
                    <a:pt x="148169" y="202401"/>
                    <a:pt x="166251" y="245153"/>
                  </a:cubicBezTo>
                  <a:lnTo>
                    <a:pt x="192645" y="293779"/>
                  </a:lnTo>
                  <a:lnTo>
                    <a:pt x="96263" y="349425"/>
                  </a:lnTo>
                  <a:lnTo>
                    <a:pt x="63278" y="288654"/>
                  </a:lnTo>
                  <a:cubicBezTo>
                    <a:pt x="31913" y="214498"/>
                    <a:pt x="11063" y="134812"/>
                    <a:pt x="2599" y="51464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E4149A8F-F545-8411-8401-8DE7A772F2F4}"/>
                </a:ext>
              </a:extLst>
            </p:cNvPr>
            <p:cNvSpPr/>
            <p:nvPr/>
          </p:nvSpPr>
          <p:spPr>
            <a:xfrm>
              <a:off x="1356489" y="2833245"/>
              <a:ext cx="463110" cy="357186"/>
            </a:xfrm>
            <a:custGeom>
              <a:avLst/>
              <a:gdLst>
                <a:gd name="connsiteX0" fmla="*/ 206220 w 463110"/>
                <a:gd name="connsiteY0" fmla="*/ 0 h 357186"/>
                <a:gd name="connsiteX1" fmla="*/ 227744 w 463110"/>
                <a:gd name="connsiteY1" fmla="*/ 11683 h 357186"/>
                <a:gd name="connsiteX2" fmla="*/ 439641 w 463110"/>
                <a:gd name="connsiteY2" fmla="*/ 218565 h 357186"/>
                <a:gd name="connsiteX3" fmla="*/ 463110 w 463110"/>
                <a:gd name="connsiteY3" fmla="*/ 256169 h 357186"/>
                <a:gd name="connsiteX4" fmla="*/ 366271 w 463110"/>
                <a:gd name="connsiteY4" fmla="*/ 312079 h 357186"/>
                <a:gd name="connsiteX5" fmla="*/ 358300 w 463110"/>
                <a:gd name="connsiteY5" fmla="*/ 297394 h 357186"/>
                <a:gd name="connsiteX6" fmla="*/ 165258 w 463110"/>
                <a:gd name="connsiteY6" fmla="*/ 104353 h 357186"/>
                <a:gd name="connsiteX7" fmla="*/ 150574 w 463110"/>
                <a:gd name="connsiteY7" fmla="*/ 96383 h 357186"/>
                <a:gd name="connsiteX8" fmla="*/ 0 w 463110"/>
                <a:gd name="connsiteY8" fmla="*/ 357186 h 357186"/>
                <a:gd name="connsiteX9" fmla="*/ 0 w 463110"/>
                <a:gd name="connsiteY9" fmla="*/ 357186 h 357186"/>
                <a:gd name="connsiteX10" fmla="*/ 206220 w 463110"/>
                <a:gd name="connsiteY10" fmla="*/ 0 h 357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63110" h="357186">
                  <a:moveTo>
                    <a:pt x="206220" y="0"/>
                  </a:moveTo>
                  <a:lnTo>
                    <a:pt x="227744" y="11683"/>
                  </a:lnTo>
                  <a:cubicBezTo>
                    <a:pt x="310183" y="67377"/>
                    <a:pt x="382032" y="137555"/>
                    <a:pt x="439641" y="218565"/>
                  </a:cubicBezTo>
                  <a:lnTo>
                    <a:pt x="463110" y="256169"/>
                  </a:lnTo>
                  <a:lnTo>
                    <a:pt x="366271" y="312079"/>
                  </a:lnTo>
                  <a:lnTo>
                    <a:pt x="358300" y="297394"/>
                  </a:lnTo>
                  <a:cubicBezTo>
                    <a:pt x="306926" y="221352"/>
                    <a:pt x="241301" y="155727"/>
                    <a:pt x="165258" y="104353"/>
                  </a:cubicBezTo>
                  <a:lnTo>
                    <a:pt x="150574" y="96383"/>
                  </a:lnTo>
                  <a:lnTo>
                    <a:pt x="0" y="357186"/>
                  </a:lnTo>
                  <a:lnTo>
                    <a:pt x="0" y="357186"/>
                  </a:lnTo>
                  <a:lnTo>
                    <a:pt x="20622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AFCF6A10-0CBE-8688-4BB9-1827251D1C60}"/>
                </a:ext>
              </a:extLst>
            </p:cNvPr>
            <p:cNvSpPr/>
            <p:nvPr/>
          </p:nvSpPr>
          <p:spPr>
            <a:xfrm>
              <a:off x="1493629" y="3146156"/>
              <a:ext cx="452891" cy="351033"/>
            </a:xfrm>
            <a:custGeom>
              <a:avLst/>
              <a:gdLst>
                <a:gd name="connsiteX0" fmla="*/ 359830 w 452891"/>
                <a:gd name="connsiteY0" fmla="*/ 0 h 351033"/>
                <a:gd name="connsiteX1" fmla="*/ 397650 w 452891"/>
                <a:gd name="connsiteY1" fmla="*/ 81036 h 351033"/>
                <a:gd name="connsiteX2" fmla="*/ 448335 w 452891"/>
                <a:gd name="connsiteY2" fmla="*/ 278813 h 351033"/>
                <a:gd name="connsiteX3" fmla="*/ 452891 w 452891"/>
                <a:gd name="connsiteY3" fmla="*/ 351033 h 351033"/>
                <a:gd name="connsiteX4" fmla="*/ 339887 w 452891"/>
                <a:gd name="connsiteY4" fmla="*/ 351033 h 351033"/>
                <a:gd name="connsiteX5" fmla="*/ 328697 w 452891"/>
                <a:gd name="connsiteY5" fmla="*/ 240036 h 351033"/>
                <a:gd name="connsiteX6" fmla="*/ 287054 w 452891"/>
                <a:gd name="connsiteY6" fmla="*/ 105881 h 351033"/>
                <a:gd name="connsiteX7" fmla="*/ 260661 w 452891"/>
                <a:gd name="connsiteY7" fmla="*/ 57256 h 351033"/>
                <a:gd name="connsiteX8" fmla="*/ 0 w 452891"/>
                <a:gd name="connsiteY8" fmla="*/ 207748 h 351033"/>
                <a:gd name="connsiteX9" fmla="*/ 0 w 452891"/>
                <a:gd name="connsiteY9" fmla="*/ 207748 h 351033"/>
                <a:gd name="connsiteX10" fmla="*/ 359830 w 452891"/>
                <a:gd name="connsiteY10" fmla="*/ 0 h 351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2891" h="351033">
                  <a:moveTo>
                    <a:pt x="359830" y="0"/>
                  </a:moveTo>
                  <a:lnTo>
                    <a:pt x="397650" y="81036"/>
                  </a:lnTo>
                  <a:cubicBezTo>
                    <a:pt x="422317" y="143590"/>
                    <a:pt x="439572" y="209876"/>
                    <a:pt x="448335" y="278813"/>
                  </a:cubicBezTo>
                  <a:lnTo>
                    <a:pt x="452891" y="351033"/>
                  </a:lnTo>
                  <a:lnTo>
                    <a:pt x="339887" y="351033"/>
                  </a:lnTo>
                  <a:lnTo>
                    <a:pt x="328697" y="240036"/>
                  </a:lnTo>
                  <a:cubicBezTo>
                    <a:pt x="319177" y="193512"/>
                    <a:pt x="305135" y="148634"/>
                    <a:pt x="287054" y="105881"/>
                  </a:cubicBezTo>
                  <a:lnTo>
                    <a:pt x="260661" y="57256"/>
                  </a:lnTo>
                  <a:lnTo>
                    <a:pt x="0" y="207748"/>
                  </a:lnTo>
                  <a:lnTo>
                    <a:pt x="0" y="207748"/>
                  </a:lnTo>
                  <a:lnTo>
                    <a:pt x="35983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B7B2DC82-32C6-40F9-A46C-0B78A4FDE87A}"/>
                </a:ext>
              </a:extLst>
            </p:cNvPr>
            <p:cNvSpPr/>
            <p:nvPr/>
          </p:nvSpPr>
          <p:spPr>
            <a:xfrm>
              <a:off x="1492972" y="3563262"/>
              <a:ext cx="453548" cy="351035"/>
            </a:xfrm>
            <a:custGeom>
              <a:avLst/>
              <a:gdLst>
                <a:gd name="connsiteX0" fmla="*/ 340542 w 453548"/>
                <a:gd name="connsiteY0" fmla="*/ 0 h 351035"/>
                <a:gd name="connsiteX1" fmla="*/ 453548 w 453548"/>
                <a:gd name="connsiteY1" fmla="*/ 0 h 351035"/>
                <a:gd name="connsiteX2" fmla="*/ 448992 w 453548"/>
                <a:gd name="connsiteY2" fmla="*/ 72225 h 351035"/>
                <a:gd name="connsiteX3" fmla="*/ 398307 w 453548"/>
                <a:gd name="connsiteY3" fmla="*/ 270002 h 351035"/>
                <a:gd name="connsiteX4" fmla="*/ 360488 w 453548"/>
                <a:gd name="connsiteY4" fmla="*/ 351035 h 351035"/>
                <a:gd name="connsiteX5" fmla="*/ 0 w 453548"/>
                <a:gd name="connsiteY5" fmla="*/ 142907 h 351035"/>
                <a:gd name="connsiteX6" fmla="*/ 0 w 453548"/>
                <a:gd name="connsiteY6" fmla="*/ 142907 h 351035"/>
                <a:gd name="connsiteX7" fmla="*/ 261316 w 453548"/>
                <a:gd name="connsiteY7" fmla="*/ 293777 h 351035"/>
                <a:gd name="connsiteX8" fmla="*/ 287709 w 453548"/>
                <a:gd name="connsiteY8" fmla="*/ 245153 h 351035"/>
                <a:gd name="connsiteX9" fmla="*/ 329352 w 453548"/>
                <a:gd name="connsiteY9" fmla="*/ 110999 h 351035"/>
                <a:gd name="connsiteX10" fmla="*/ 340542 w 453548"/>
                <a:gd name="connsiteY10" fmla="*/ 0 h 35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3548" h="351035">
                  <a:moveTo>
                    <a:pt x="340542" y="0"/>
                  </a:moveTo>
                  <a:lnTo>
                    <a:pt x="453548" y="0"/>
                  </a:lnTo>
                  <a:lnTo>
                    <a:pt x="448992" y="72225"/>
                  </a:lnTo>
                  <a:cubicBezTo>
                    <a:pt x="440229" y="141162"/>
                    <a:pt x="422974" y="207449"/>
                    <a:pt x="398307" y="270002"/>
                  </a:cubicBezTo>
                  <a:lnTo>
                    <a:pt x="360488" y="351035"/>
                  </a:lnTo>
                  <a:lnTo>
                    <a:pt x="0" y="142907"/>
                  </a:lnTo>
                  <a:lnTo>
                    <a:pt x="0" y="142907"/>
                  </a:lnTo>
                  <a:lnTo>
                    <a:pt x="261316" y="293777"/>
                  </a:lnTo>
                  <a:lnTo>
                    <a:pt x="287709" y="245153"/>
                  </a:lnTo>
                  <a:cubicBezTo>
                    <a:pt x="305790" y="202401"/>
                    <a:pt x="319832" y="157523"/>
                    <a:pt x="329352" y="110999"/>
                  </a:cubicBezTo>
                  <a:lnTo>
                    <a:pt x="34054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CC26F3D8-4805-1730-92E0-B0A19BECF9A1}"/>
                </a:ext>
              </a:extLst>
            </p:cNvPr>
            <p:cNvSpPr/>
            <p:nvPr/>
          </p:nvSpPr>
          <p:spPr>
            <a:xfrm>
              <a:off x="1461120" y="3764071"/>
              <a:ext cx="358480" cy="463139"/>
            </a:xfrm>
            <a:custGeom>
              <a:avLst/>
              <a:gdLst>
                <a:gd name="connsiteX0" fmla="*/ 1 w 358480"/>
                <a:gd name="connsiteY0" fmla="*/ 0 h 463139"/>
                <a:gd name="connsiteX1" fmla="*/ 358480 w 358480"/>
                <a:gd name="connsiteY1" fmla="*/ 206968 h 463139"/>
                <a:gd name="connsiteX2" fmla="*/ 335010 w 358480"/>
                <a:gd name="connsiteY2" fmla="*/ 244575 h 463139"/>
                <a:gd name="connsiteX3" fmla="*/ 123113 w 358480"/>
                <a:gd name="connsiteY3" fmla="*/ 451457 h 463139"/>
                <a:gd name="connsiteX4" fmla="*/ 101591 w 358480"/>
                <a:gd name="connsiteY4" fmla="*/ 463139 h 463139"/>
                <a:gd name="connsiteX5" fmla="*/ 45944 w 358480"/>
                <a:gd name="connsiteY5" fmla="*/ 366756 h 463139"/>
                <a:gd name="connsiteX6" fmla="*/ 60627 w 358480"/>
                <a:gd name="connsiteY6" fmla="*/ 358786 h 463139"/>
                <a:gd name="connsiteX7" fmla="*/ 253669 w 358480"/>
                <a:gd name="connsiteY7" fmla="*/ 165745 h 463139"/>
                <a:gd name="connsiteX8" fmla="*/ 261640 w 358480"/>
                <a:gd name="connsiteY8" fmla="*/ 151059 h 463139"/>
                <a:gd name="connsiteX9" fmla="*/ 0 w 358480"/>
                <a:gd name="connsiteY9" fmla="*/ 1 h 463139"/>
                <a:gd name="connsiteX10" fmla="*/ 1 w 358480"/>
                <a:gd name="connsiteY10" fmla="*/ 0 h 463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58480" h="463139">
                  <a:moveTo>
                    <a:pt x="1" y="0"/>
                  </a:moveTo>
                  <a:lnTo>
                    <a:pt x="358480" y="206968"/>
                  </a:lnTo>
                  <a:lnTo>
                    <a:pt x="335010" y="244575"/>
                  </a:lnTo>
                  <a:cubicBezTo>
                    <a:pt x="277401" y="325585"/>
                    <a:pt x="205552" y="395763"/>
                    <a:pt x="123113" y="451457"/>
                  </a:cubicBezTo>
                  <a:lnTo>
                    <a:pt x="101591" y="463139"/>
                  </a:lnTo>
                  <a:lnTo>
                    <a:pt x="45944" y="366756"/>
                  </a:lnTo>
                  <a:lnTo>
                    <a:pt x="60627" y="358786"/>
                  </a:lnTo>
                  <a:cubicBezTo>
                    <a:pt x="136670" y="307412"/>
                    <a:pt x="202295" y="241788"/>
                    <a:pt x="253669" y="165745"/>
                  </a:cubicBezTo>
                  <a:lnTo>
                    <a:pt x="261640" y="151059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B20FE4ED-5CF7-54A1-4336-1C5585366AB3}"/>
                </a:ext>
              </a:extLst>
            </p:cNvPr>
            <p:cNvSpPr/>
            <p:nvPr/>
          </p:nvSpPr>
          <p:spPr>
            <a:xfrm>
              <a:off x="425177" y="3764139"/>
              <a:ext cx="357904" cy="463527"/>
            </a:xfrm>
            <a:custGeom>
              <a:avLst/>
              <a:gdLst>
                <a:gd name="connsiteX0" fmla="*/ 357904 w 357904"/>
                <a:gd name="connsiteY0" fmla="*/ 0 h 463527"/>
                <a:gd name="connsiteX1" fmla="*/ 357904 w 357904"/>
                <a:gd name="connsiteY1" fmla="*/ 0 h 463527"/>
                <a:gd name="connsiteX2" fmla="*/ 96383 w 357904"/>
                <a:gd name="connsiteY2" fmla="*/ 150991 h 463527"/>
                <a:gd name="connsiteX3" fmla="*/ 104353 w 357904"/>
                <a:gd name="connsiteY3" fmla="*/ 165675 h 463527"/>
                <a:gd name="connsiteX4" fmla="*/ 297394 w 357904"/>
                <a:gd name="connsiteY4" fmla="*/ 358717 h 463527"/>
                <a:gd name="connsiteX5" fmla="*/ 312080 w 357904"/>
                <a:gd name="connsiteY5" fmla="*/ 366688 h 463527"/>
                <a:gd name="connsiteX6" fmla="*/ 256170 w 357904"/>
                <a:gd name="connsiteY6" fmla="*/ 463527 h 463527"/>
                <a:gd name="connsiteX7" fmla="*/ 218565 w 357904"/>
                <a:gd name="connsiteY7" fmla="*/ 440058 h 463527"/>
                <a:gd name="connsiteX8" fmla="*/ 11683 w 357904"/>
                <a:gd name="connsiteY8" fmla="*/ 228161 h 463527"/>
                <a:gd name="connsiteX9" fmla="*/ 0 w 357904"/>
                <a:gd name="connsiteY9" fmla="*/ 206637 h 463527"/>
                <a:gd name="connsiteX10" fmla="*/ 357904 w 357904"/>
                <a:gd name="connsiteY10" fmla="*/ 0 h 463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57904" h="463527">
                  <a:moveTo>
                    <a:pt x="357904" y="0"/>
                  </a:moveTo>
                  <a:lnTo>
                    <a:pt x="357904" y="0"/>
                  </a:lnTo>
                  <a:lnTo>
                    <a:pt x="96383" y="150991"/>
                  </a:lnTo>
                  <a:lnTo>
                    <a:pt x="104353" y="165675"/>
                  </a:lnTo>
                  <a:cubicBezTo>
                    <a:pt x="155727" y="241718"/>
                    <a:pt x="221352" y="307343"/>
                    <a:pt x="297394" y="358717"/>
                  </a:cubicBezTo>
                  <a:lnTo>
                    <a:pt x="312080" y="366688"/>
                  </a:lnTo>
                  <a:lnTo>
                    <a:pt x="256170" y="463527"/>
                  </a:lnTo>
                  <a:lnTo>
                    <a:pt x="218565" y="440058"/>
                  </a:lnTo>
                  <a:cubicBezTo>
                    <a:pt x="137555" y="382449"/>
                    <a:pt x="67377" y="310600"/>
                    <a:pt x="11683" y="228161"/>
                  </a:cubicBezTo>
                  <a:lnTo>
                    <a:pt x="0" y="206637"/>
                  </a:lnTo>
                  <a:lnTo>
                    <a:pt x="357904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04BCB22D-64AE-9DA1-41AB-C7B371B01D4F}"/>
                </a:ext>
              </a:extLst>
            </p:cNvPr>
            <p:cNvSpPr/>
            <p:nvPr/>
          </p:nvSpPr>
          <p:spPr>
            <a:xfrm>
              <a:off x="1155195" y="3940119"/>
              <a:ext cx="349425" cy="414884"/>
            </a:xfrm>
            <a:custGeom>
              <a:avLst/>
              <a:gdLst>
                <a:gd name="connsiteX0" fmla="*/ 1 w 349425"/>
                <a:gd name="connsiteY0" fmla="*/ 0 h 414884"/>
                <a:gd name="connsiteX1" fmla="*/ 1 w 349425"/>
                <a:gd name="connsiteY1" fmla="*/ 301465 h 414884"/>
                <a:gd name="connsiteX2" fmla="*/ 110999 w 349425"/>
                <a:gd name="connsiteY2" fmla="*/ 290275 h 414884"/>
                <a:gd name="connsiteX3" fmla="*/ 245153 w 349425"/>
                <a:gd name="connsiteY3" fmla="*/ 248632 h 414884"/>
                <a:gd name="connsiteX4" fmla="*/ 293779 w 349425"/>
                <a:gd name="connsiteY4" fmla="*/ 222239 h 414884"/>
                <a:gd name="connsiteX5" fmla="*/ 349425 w 349425"/>
                <a:gd name="connsiteY5" fmla="*/ 318621 h 414884"/>
                <a:gd name="connsiteX6" fmla="*/ 288655 w 349425"/>
                <a:gd name="connsiteY6" fmla="*/ 351606 h 414884"/>
                <a:gd name="connsiteX7" fmla="*/ 51465 w 349425"/>
                <a:gd name="connsiteY7" fmla="*/ 412285 h 414884"/>
                <a:gd name="connsiteX8" fmla="*/ 0 w 349425"/>
                <a:gd name="connsiteY8" fmla="*/ 414884 h 414884"/>
                <a:gd name="connsiteX9" fmla="*/ 0 w 349425"/>
                <a:gd name="connsiteY9" fmla="*/ 0 h 414884"/>
                <a:gd name="connsiteX10" fmla="*/ 1 w 349425"/>
                <a:gd name="connsiteY10" fmla="*/ 0 h 414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9425" h="414884">
                  <a:moveTo>
                    <a:pt x="1" y="0"/>
                  </a:moveTo>
                  <a:lnTo>
                    <a:pt x="1" y="301465"/>
                  </a:lnTo>
                  <a:lnTo>
                    <a:pt x="110999" y="290275"/>
                  </a:lnTo>
                  <a:cubicBezTo>
                    <a:pt x="157523" y="280755"/>
                    <a:pt x="202401" y="266713"/>
                    <a:pt x="245153" y="248632"/>
                  </a:cubicBezTo>
                  <a:lnTo>
                    <a:pt x="293779" y="222239"/>
                  </a:lnTo>
                  <a:lnTo>
                    <a:pt x="349425" y="318621"/>
                  </a:lnTo>
                  <a:lnTo>
                    <a:pt x="288655" y="351606"/>
                  </a:lnTo>
                  <a:cubicBezTo>
                    <a:pt x="214499" y="382971"/>
                    <a:pt x="134813" y="403821"/>
                    <a:pt x="51465" y="412285"/>
                  </a:cubicBezTo>
                  <a:lnTo>
                    <a:pt x="0" y="414884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226ACBF9-A026-B7D4-8D74-B0173060F31A}"/>
                </a:ext>
              </a:extLst>
            </p:cNvPr>
            <p:cNvSpPr/>
            <p:nvPr/>
          </p:nvSpPr>
          <p:spPr>
            <a:xfrm>
              <a:off x="738089" y="3903273"/>
              <a:ext cx="351033" cy="451314"/>
            </a:xfrm>
            <a:custGeom>
              <a:avLst/>
              <a:gdLst>
                <a:gd name="connsiteX0" fmla="*/ 206837 w 351033"/>
                <a:gd name="connsiteY0" fmla="*/ 0 h 451314"/>
                <a:gd name="connsiteX1" fmla="*/ 206838 w 351033"/>
                <a:gd name="connsiteY1" fmla="*/ 1 h 451314"/>
                <a:gd name="connsiteX2" fmla="*/ 57256 w 351033"/>
                <a:gd name="connsiteY2" fmla="*/ 259083 h 451314"/>
                <a:gd name="connsiteX3" fmla="*/ 105880 w 351033"/>
                <a:gd name="connsiteY3" fmla="*/ 285476 h 451314"/>
                <a:gd name="connsiteX4" fmla="*/ 240034 w 351033"/>
                <a:gd name="connsiteY4" fmla="*/ 327119 h 451314"/>
                <a:gd name="connsiteX5" fmla="*/ 351033 w 351033"/>
                <a:gd name="connsiteY5" fmla="*/ 338309 h 451314"/>
                <a:gd name="connsiteX6" fmla="*/ 351033 w 351033"/>
                <a:gd name="connsiteY6" fmla="*/ 451314 h 451314"/>
                <a:gd name="connsiteX7" fmla="*/ 278813 w 351033"/>
                <a:gd name="connsiteY7" fmla="*/ 446758 h 451314"/>
                <a:gd name="connsiteX8" fmla="*/ 81036 w 351033"/>
                <a:gd name="connsiteY8" fmla="*/ 396073 h 451314"/>
                <a:gd name="connsiteX9" fmla="*/ 0 w 351033"/>
                <a:gd name="connsiteY9" fmla="*/ 358253 h 451314"/>
                <a:gd name="connsiteX10" fmla="*/ 206837 w 351033"/>
                <a:gd name="connsiteY10" fmla="*/ 0 h 451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51033" h="451314">
                  <a:moveTo>
                    <a:pt x="206837" y="0"/>
                  </a:moveTo>
                  <a:lnTo>
                    <a:pt x="206838" y="1"/>
                  </a:lnTo>
                  <a:lnTo>
                    <a:pt x="57256" y="259083"/>
                  </a:lnTo>
                  <a:lnTo>
                    <a:pt x="105880" y="285476"/>
                  </a:lnTo>
                  <a:cubicBezTo>
                    <a:pt x="148632" y="303557"/>
                    <a:pt x="193510" y="317599"/>
                    <a:pt x="240034" y="327119"/>
                  </a:cubicBezTo>
                  <a:lnTo>
                    <a:pt x="351033" y="338309"/>
                  </a:lnTo>
                  <a:lnTo>
                    <a:pt x="351033" y="451314"/>
                  </a:lnTo>
                  <a:lnTo>
                    <a:pt x="278813" y="446758"/>
                  </a:lnTo>
                  <a:cubicBezTo>
                    <a:pt x="209876" y="437995"/>
                    <a:pt x="143590" y="420740"/>
                    <a:pt x="81036" y="396073"/>
                  </a:cubicBezTo>
                  <a:lnTo>
                    <a:pt x="0" y="358253"/>
                  </a:lnTo>
                  <a:lnTo>
                    <a:pt x="206837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27" name="TextBox 126">
            <a:extLst>
              <a:ext uri="{FF2B5EF4-FFF2-40B4-BE49-F238E27FC236}">
                <a16:creationId xmlns:a16="http://schemas.microsoft.com/office/drawing/2014/main" id="{943385B4-4B7D-A473-88A9-EDD6C39E02E5}"/>
              </a:ext>
            </a:extLst>
          </p:cNvPr>
          <p:cNvSpPr txBox="1"/>
          <p:nvPr/>
        </p:nvSpPr>
        <p:spPr>
          <a:xfrm>
            <a:off x="5415666" y="3845917"/>
            <a:ext cx="134248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sz="16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12 OPTIONS</a:t>
            </a:r>
          </a:p>
          <a:p>
            <a:pPr algn="dist"/>
            <a:r>
              <a:rPr lang="en-US" sz="1400" dirty="0">
                <a:solidFill>
                  <a:schemeClr val="accent6"/>
                </a:solidFill>
                <a:cs typeface="+mn-ea"/>
                <a:sym typeface="+mn-lt"/>
              </a:rPr>
              <a:t>INFOGRAPHIC</a:t>
            </a:r>
            <a:endParaRPr lang="en-US" sz="14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80183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TextBox 112">
            <a:extLst>
              <a:ext uri="{FF2B5EF4-FFF2-40B4-BE49-F238E27FC236}">
                <a16:creationId xmlns:a16="http://schemas.microsoft.com/office/drawing/2014/main" id="{2B8D9D49-747C-2F2B-E8FE-4C4491E77B33}"/>
              </a:ext>
            </a:extLst>
          </p:cNvPr>
          <p:cNvSpPr txBox="1"/>
          <p:nvPr/>
        </p:nvSpPr>
        <p:spPr>
          <a:xfrm>
            <a:off x="1382086" y="2858223"/>
            <a:ext cx="4815512" cy="570000"/>
          </a:xfrm>
          <a:custGeom>
            <a:avLst/>
            <a:gdLst/>
            <a:ahLst/>
            <a:cxnLst/>
            <a:rect l="l" t="t" r="r" b="b"/>
            <a:pathLst>
              <a:path w="4815512" h="570000">
                <a:moveTo>
                  <a:pt x="25103" y="0"/>
                </a:moveTo>
                <a:lnTo>
                  <a:pt x="4815512" y="0"/>
                </a:lnTo>
                <a:lnTo>
                  <a:pt x="4815512" y="570000"/>
                </a:lnTo>
                <a:lnTo>
                  <a:pt x="205695" y="570000"/>
                </a:lnTo>
                <a:lnTo>
                  <a:pt x="205695" y="482507"/>
                </a:lnTo>
                <a:lnTo>
                  <a:pt x="0" y="482507"/>
                </a:lnTo>
                <a:lnTo>
                  <a:pt x="0" y="441527"/>
                </a:lnTo>
                <a:lnTo>
                  <a:pt x="90446" y="346162"/>
                </a:lnTo>
                <a:cubicBezTo>
                  <a:pt x="125868" y="307355"/>
                  <a:pt x="150871" y="273366"/>
                  <a:pt x="165456" y="244196"/>
                </a:cubicBezTo>
                <a:cubicBezTo>
                  <a:pt x="180041" y="215026"/>
                  <a:pt x="187334" y="186376"/>
                  <a:pt x="187334" y="158248"/>
                </a:cubicBezTo>
                <a:cubicBezTo>
                  <a:pt x="187334" y="106939"/>
                  <a:pt x="171121" y="67221"/>
                  <a:pt x="138695" y="39092"/>
                </a:cubicBezTo>
                <a:cubicBezTo>
                  <a:pt x="122482" y="25028"/>
                  <a:pt x="102997" y="14480"/>
                  <a:pt x="80240" y="7448"/>
                </a:cubicBezTo>
                <a:lnTo>
                  <a:pt x="25103" y="0"/>
                </a:lnTo>
                <a:close/>
              </a:path>
            </a:pathLst>
          </a:custGeom>
          <a:gradFill flip="none" rotWithShape="1">
            <a:gsLst>
              <a:gs pos="0">
                <a:srgbClr val="5F9CEE"/>
              </a:gs>
              <a:gs pos="70000">
                <a:srgbClr val="596BEB"/>
              </a:gs>
            </a:gsLst>
            <a:lin ang="5400000" scaled="1"/>
            <a:tileRect/>
          </a:gradFill>
          <a:ln>
            <a:noFill/>
          </a:ln>
          <a:effectLst>
            <a:outerShdw blurRad="114300" dist="38100" dir="2400000" algn="tl" rotWithShape="0">
              <a:prstClr val="black">
                <a:alpha val="7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en-US" sz="6300" b="1" dirty="0">
              <a:solidFill>
                <a:schemeClr val="bg1"/>
              </a:solidFill>
              <a:effectLst>
                <a:outerShdw blurRad="114300" dist="38100" dir="2400000" algn="tl" rotWithShape="0">
                  <a:prstClr val="black">
                    <a:alpha val="70000"/>
                  </a:prstClr>
                </a:outerShdw>
              </a:effectLst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266B4468-5C8E-6534-219A-BC1C618E6AC2}"/>
              </a:ext>
            </a:extLst>
          </p:cNvPr>
          <p:cNvSpPr txBox="1"/>
          <p:nvPr/>
        </p:nvSpPr>
        <p:spPr>
          <a:xfrm>
            <a:off x="941386" y="3998223"/>
            <a:ext cx="5256213" cy="570000"/>
          </a:xfrm>
          <a:custGeom>
            <a:avLst/>
            <a:gdLst/>
            <a:ahLst/>
            <a:cxnLst/>
            <a:rect l="l" t="t" r="r" b="b"/>
            <a:pathLst>
              <a:path w="5256213" h="570000">
                <a:moveTo>
                  <a:pt x="0" y="0"/>
                </a:moveTo>
                <a:lnTo>
                  <a:pt x="5256213" y="0"/>
                </a:lnTo>
                <a:lnTo>
                  <a:pt x="5256213" y="570000"/>
                </a:lnTo>
                <a:lnTo>
                  <a:pt x="119811" y="570000"/>
                </a:lnTo>
                <a:lnTo>
                  <a:pt x="119811" y="451443"/>
                </a:lnTo>
                <a:lnTo>
                  <a:pt x="184272" y="451443"/>
                </a:lnTo>
                <a:lnTo>
                  <a:pt x="184272" y="360416"/>
                </a:lnTo>
                <a:lnTo>
                  <a:pt x="119811" y="360416"/>
                </a:lnTo>
                <a:lnTo>
                  <a:pt x="119811" y="5684"/>
                </a:lnTo>
                <a:lnTo>
                  <a:pt x="5734" y="5684"/>
                </a:lnTo>
                <a:lnTo>
                  <a:pt x="0" y="14743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FC7781"/>
              </a:gs>
              <a:gs pos="70000">
                <a:srgbClr val="FB4A56"/>
              </a:gs>
            </a:gsLst>
            <a:lin ang="5400000" scaled="1"/>
            <a:tileRect/>
          </a:gra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en-US" sz="6300" b="1" dirty="0">
              <a:solidFill>
                <a:schemeClr val="bg1"/>
              </a:solidFill>
              <a:effectLst>
                <a:outerShdw blurRad="114300" dist="38100" dir="2400000" algn="tl" rotWithShape="0">
                  <a:prstClr val="black">
                    <a:alpha val="70000"/>
                  </a:prstClr>
                </a:outerShdw>
              </a:effectLst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49DB3DA0-D8E1-C889-46ED-3B6BB6986555}"/>
              </a:ext>
            </a:extLst>
          </p:cNvPr>
          <p:cNvSpPr txBox="1"/>
          <p:nvPr/>
        </p:nvSpPr>
        <p:spPr>
          <a:xfrm>
            <a:off x="1393180" y="4568223"/>
            <a:ext cx="4804419" cy="570000"/>
          </a:xfrm>
          <a:custGeom>
            <a:avLst/>
            <a:gdLst/>
            <a:ahLst/>
            <a:cxnLst/>
            <a:rect l="l" t="t" r="r" b="b"/>
            <a:pathLst>
              <a:path w="4804419" h="570000">
                <a:moveTo>
                  <a:pt x="240264" y="0"/>
                </a:moveTo>
                <a:lnTo>
                  <a:pt x="4804419" y="0"/>
                </a:lnTo>
                <a:lnTo>
                  <a:pt x="4804419" y="570000"/>
                </a:lnTo>
                <a:lnTo>
                  <a:pt x="95645" y="570000"/>
                </a:lnTo>
                <a:lnTo>
                  <a:pt x="121890" y="567138"/>
                </a:lnTo>
                <a:cubicBezTo>
                  <a:pt x="138950" y="563134"/>
                  <a:pt x="154707" y="557127"/>
                  <a:pt x="169162" y="549118"/>
                </a:cubicBezTo>
                <a:cubicBezTo>
                  <a:pt x="198071" y="533101"/>
                  <a:pt x="220275" y="510572"/>
                  <a:pt x="235771" y="481532"/>
                </a:cubicBezTo>
                <a:cubicBezTo>
                  <a:pt x="251268" y="452492"/>
                  <a:pt x="259017" y="419610"/>
                  <a:pt x="259017" y="382887"/>
                </a:cubicBezTo>
                <a:cubicBezTo>
                  <a:pt x="259017" y="322462"/>
                  <a:pt x="243650" y="275451"/>
                  <a:pt x="212917" y="241853"/>
                </a:cubicBezTo>
                <a:cubicBezTo>
                  <a:pt x="182184" y="208255"/>
                  <a:pt x="139731" y="191456"/>
                  <a:pt x="85557" y="191456"/>
                </a:cubicBezTo>
                <a:cubicBezTo>
                  <a:pt x="55345" y="191456"/>
                  <a:pt x="26826" y="198619"/>
                  <a:pt x="0" y="212943"/>
                </a:cubicBezTo>
                <a:lnTo>
                  <a:pt x="14064" y="90663"/>
                </a:lnTo>
                <a:lnTo>
                  <a:pt x="240264" y="90663"/>
                </a:lnTo>
                <a:lnTo>
                  <a:pt x="240264" y="0"/>
                </a:lnTo>
                <a:close/>
              </a:path>
            </a:pathLst>
          </a:custGeom>
          <a:gradFill flip="none" rotWithShape="1">
            <a:gsLst>
              <a:gs pos="0">
                <a:srgbClr val="B2DA5D"/>
              </a:gs>
              <a:gs pos="70000">
                <a:srgbClr val="92D050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TW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en-US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006952CC-B9EE-F667-8C91-CFD26CA3AB87}"/>
              </a:ext>
            </a:extLst>
          </p:cNvPr>
          <p:cNvSpPr txBox="1"/>
          <p:nvPr/>
        </p:nvSpPr>
        <p:spPr>
          <a:xfrm>
            <a:off x="1831500" y="5138223"/>
            <a:ext cx="4366099" cy="570000"/>
          </a:xfrm>
          <a:custGeom>
            <a:avLst/>
            <a:gdLst/>
            <a:ahLst/>
            <a:cxnLst/>
            <a:rect l="l" t="t" r="r" b="b"/>
            <a:pathLst>
              <a:path w="4366099" h="570000">
                <a:moveTo>
                  <a:pt x="190258" y="0"/>
                </a:moveTo>
                <a:lnTo>
                  <a:pt x="4366099" y="0"/>
                </a:lnTo>
                <a:lnTo>
                  <a:pt x="4366099" y="570000"/>
                </a:lnTo>
                <a:lnTo>
                  <a:pt x="122891" y="570000"/>
                </a:lnTo>
                <a:lnTo>
                  <a:pt x="137371" y="568279"/>
                </a:lnTo>
                <a:cubicBezTo>
                  <a:pt x="153942" y="564112"/>
                  <a:pt x="169553" y="557861"/>
                  <a:pt x="184203" y="549527"/>
                </a:cubicBezTo>
                <a:cubicBezTo>
                  <a:pt x="213503" y="532858"/>
                  <a:pt x="236162" y="509548"/>
                  <a:pt x="252180" y="479596"/>
                </a:cubicBezTo>
                <a:cubicBezTo>
                  <a:pt x="268197" y="449644"/>
                  <a:pt x="276206" y="416177"/>
                  <a:pt x="276206" y="379193"/>
                </a:cubicBezTo>
                <a:cubicBezTo>
                  <a:pt x="276206" y="321373"/>
                  <a:pt x="261621" y="274753"/>
                  <a:pt x="232451" y="239332"/>
                </a:cubicBezTo>
                <a:cubicBezTo>
                  <a:pt x="203281" y="203910"/>
                  <a:pt x="163953" y="186200"/>
                  <a:pt x="114467" y="186200"/>
                </a:cubicBezTo>
                <a:cubicBezTo>
                  <a:pt x="68368" y="186200"/>
                  <a:pt x="30212" y="201566"/>
                  <a:pt x="0" y="232299"/>
                </a:cubicBezTo>
                <a:cubicBezTo>
                  <a:pt x="6251" y="186460"/>
                  <a:pt x="24938" y="150649"/>
                  <a:pt x="56062" y="124864"/>
                </a:cubicBezTo>
                <a:cubicBezTo>
                  <a:pt x="87185" y="99080"/>
                  <a:pt x="128271" y="85797"/>
                  <a:pt x="179319" y="85015"/>
                </a:cubicBezTo>
                <a:lnTo>
                  <a:pt x="190258" y="85015"/>
                </a:lnTo>
                <a:lnTo>
                  <a:pt x="190258" y="0"/>
                </a:lnTo>
                <a:close/>
              </a:path>
            </a:pathLst>
          </a:custGeom>
          <a:gradFill flip="none" rotWithShape="1">
            <a:gsLst>
              <a:gs pos="0">
                <a:srgbClr val="17E0FF"/>
              </a:gs>
              <a:gs pos="70000">
                <a:srgbClr val="00B0F0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TW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en-US" dirty="0"/>
          </a:p>
        </p:txBody>
      </p:sp>
      <p:sp>
        <p:nvSpPr>
          <p:cNvPr id="337" name="Freeform: Shape 336">
            <a:extLst>
              <a:ext uri="{FF2B5EF4-FFF2-40B4-BE49-F238E27FC236}">
                <a16:creationId xmlns:a16="http://schemas.microsoft.com/office/drawing/2014/main" id="{1AEE3B5F-B9FB-E582-7059-CE52F96975F9}"/>
              </a:ext>
            </a:extLst>
          </p:cNvPr>
          <p:cNvSpPr/>
          <p:nvPr/>
        </p:nvSpPr>
        <p:spPr>
          <a:xfrm>
            <a:off x="5994399" y="2288223"/>
            <a:ext cx="4374810" cy="570000"/>
          </a:xfrm>
          <a:custGeom>
            <a:avLst/>
            <a:gdLst/>
            <a:ahLst/>
            <a:cxnLst/>
            <a:rect l="l" t="t" r="r" b="b"/>
            <a:pathLst>
              <a:path w="4374810" h="570000">
                <a:moveTo>
                  <a:pt x="0" y="0"/>
                </a:moveTo>
                <a:lnTo>
                  <a:pt x="4374810" y="0"/>
                </a:lnTo>
                <a:lnTo>
                  <a:pt x="4374810" y="3049"/>
                </a:lnTo>
                <a:lnTo>
                  <a:pt x="4085946" y="3049"/>
                </a:lnTo>
                <a:lnTo>
                  <a:pt x="4085946" y="94076"/>
                </a:lnTo>
                <a:lnTo>
                  <a:pt x="4368794" y="94076"/>
                </a:lnTo>
                <a:lnTo>
                  <a:pt x="4149316" y="570000"/>
                </a:lnTo>
                <a:lnTo>
                  <a:pt x="0" y="570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17E0FF"/>
              </a:gs>
              <a:gs pos="70000">
                <a:srgbClr val="00B0F0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8DD96FE-8D23-1CE0-59F7-FB7EB5D14489}"/>
              </a:ext>
            </a:extLst>
          </p:cNvPr>
          <p:cNvSpPr/>
          <p:nvPr/>
        </p:nvSpPr>
        <p:spPr>
          <a:xfrm>
            <a:off x="5994399" y="2858223"/>
            <a:ext cx="4815512" cy="570000"/>
          </a:xfrm>
          <a:prstGeom prst="rect">
            <a:avLst/>
          </a:prstGeom>
          <a:gradFill flip="none" rotWithShape="1">
            <a:gsLst>
              <a:gs pos="0">
                <a:srgbClr val="B2DA5D"/>
              </a:gs>
              <a:gs pos="70000">
                <a:srgbClr val="92D050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24E27E7-B82A-6DB1-E5F4-72024B8D2F6F}"/>
              </a:ext>
            </a:extLst>
          </p:cNvPr>
          <p:cNvSpPr/>
          <p:nvPr/>
        </p:nvSpPr>
        <p:spPr>
          <a:xfrm>
            <a:off x="5994399" y="3428223"/>
            <a:ext cx="5256213" cy="570000"/>
          </a:xfrm>
          <a:prstGeom prst="rect">
            <a:avLst/>
          </a:prstGeom>
          <a:gradFill flip="none" rotWithShape="1">
            <a:gsLst>
              <a:gs pos="0">
                <a:srgbClr val="892EB3"/>
              </a:gs>
              <a:gs pos="70000">
                <a:srgbClr val="7030A0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83ED168-0372-F6CD-379D-F2628F558CB1}"/>
              </a:ext>
            </a:extLst>
          </p:cNvPr>
          <p:cNvSpPr/>
          <p:nvPr/>
        </p:nvSpPr>
        <p:spPr>
          <a:xfrm>
            <a:off x="5994399" y="3998223"/>
            <a:ext cx="5256213" cy="570000"/>
          </a:xfrm>
          <a:prstGeom prst="rect">
            <a:avLst/>
          </a:prstGeom>
          <a:gradFill flip="none" rotWithShape="1">
            <a:gsLst>
              <a:gs pos="0">
                <a:srgbClr val="FEB349"/>
              </a:gs>
              <a:gs pos="70000">
                <a:srgbClr val="FE9034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E41C2AF-B9FC-5C88-C333-E0DB34FD6EC5}"/>
              </a:ext>
            </a:extLst>
          </p:cNvPr>
          <p:cNvSpPr/>
          <p:nvPr/>
        </p:nvSpPr>
        <p:spPr>
          <a:xfrm>
            <a:off x="5994399" y="4568223"/>
            <a:ext cx="4815512" cy="570000"/>
          </a:xfrm>
          <a:prstGeom prst="rect">
            <a:avLst/>
          </a:prstGeom>
          <a:gradFill flip="none" rotWithShape="1">
            <a:gsLst>
              <a:gs pos="0">
                <a:srgbClr val="9F9F9F"/>
              </a:gs>
              <a:gs pos="70000">
                <a:srgbClr val="7F7F7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8B5DBA6C-C733-249D-4143-F8C43571D749}"/>
              </a:ext>
            </a:extLst>
          </p:cNvPr>
          <p:cNvSpPr/>
          <p:nvPr/>
        </p:nvSpPr>
        <p:spPr>
          <a:xfrm>
            <a:off x="5994399" y="5138223"/>
            <a:ext cx="4374810" cy="570000"/>
          </a:xfrm>
          <a:prstGeom prst="rect">
            <a:avLst/>
          </a:prstGeom>
          <a:gradFill flip="none" rotWithShape="1">
            <a:gsLst>
              <a:gs pos="0">
                <a:srgbClr val="4BE2E4"/>
              </a:gs>
              <a:gs pos="70000">
                <a:srgbClr val="25D7D9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E3F0A69B-D3DD-FDBE-0EAB-2D7796DFB8B3}"/>
              </a:ext>
            </a:extLst>
          </p:cNvPr>
          <p:cNvSpPr/>
          <p:nvPr/>
        </p:nvSpPr>
        <p:spPr>
          <a:xfrm flipH="1">
            <a:off x="1822789" y="2288223"/>
            <a:ext cx="4374810" cy="570000"/>
          </a:xfrm>
          <a:prstGeom prst="rect">
            <a:avLst/>
          </a:prstGeom>
          <a:gradFill flip="none" rotWithShape="1">
            <a:gsLst>
              <a:gs pos="0">
                <a:srgbClr val="9F9F9F"/>
              </a:gs>
              <a:gs pos="70000">
                <a:srgbClr val="7F7F7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9F0040B8-B1F6-42C9-B8E5-D8110ECF9CC8}"/>
              </a:ext>
            </a:extLst>
          </p:cNvPr>
          <p:cNvSpPr/>
          <p:nvPr/>
        </p:nvSpPr>
        <p:spPr>
          <a:xfrm flipH="1">
            <a:off x="941386" y="3428223"/>
            <a:ext cx="5256213" cy="570000"/>
          </a:xfrm>
          <a:prstGeom prst="rect">
            <a:avLst/>
          </a:prstGeom>
          <a:gradFill flip="none" rotWithShape="1">
            <a:gsLst>
              <a:gs pos="0">
                <a:srgbClr val="FEB349"/>
              </a:gs>
              <a:gs pos="70000">
                <a:srgbClr val="FE9034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>
          <a:xfrm>
            <a:off x="2178417" y="1078943"/>
            <a:ext cx="7837889" cy="231007"/>
          </a:xfrm>
        </p:spPr>
        <p:txBody>
          <a:bodyPr/>
          <a:lstStyle/>
          <a:p>
            <a:r>
              <a:rPr lang="en-US" altLang="zh-CN" dirty="0">
                <a:ea typeface="+mn-ea"/>
                <a:cs typeface="+mn-ea"/>
                <a:sym typeface="+mn-lt"/>
              </a:rPr>
              <a:t>Get more free slide templates:</a:t>
            </a:r>
            <a:r>
              <a:rPr lang="zh-CN" altLang="en-US" dirty="0">
                <a:ea typeface="+mn-ea"/>
                <a:cs typeface="+mn-ea"/>
                <a:sym typeface="+mn-lt"/>
              </a:rPr>
              <a:t> </a:t>
            </a:r>
            <a:r>
              <a:rPr lang="en-US" altLang="zh-CN" dirty="0" err="1">
                <a:ea typeface="+mn-ea"/>
                <a:cs typeface="+mn-ea"/>
                <a:sym typeface="+mn-lt"/>
              </a:rPr>
              <a:t>JustFreeSlide.com</a:t>
            </a:r>
            <a:endParaRPr lang="en-US" altLang="zh-TW" dirty="0">
              <a:ea typeface="+mn-ea"/>
              <a:cs typeface="+mn-ea"/>
              <a:sym typeface="+mn-lt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08001" y="355601"/>
            <a:ext cx="11157817" cy="660511"/>
          </a:xfrm>
        </p:spPr>
        <p:txBody>
          <a:bodyPr>
            <a:normAutofit/>
          </a:bodyPr>
          <a:lstStyle/>
          <a:p>
            <a:r>
              <a:rPr lang="en-US" sz="380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12 Step Circle Process Infographic</a:t>
            </a:r>
            <a:endParaRPr lang="en-US" sz="3800" dirty="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" name="直角三角形 36">
            <a:extLst>
              <a:ext uri="{FF2B5EF4-FFF2-40B4-BE49-F238E27FC236}">
                <a16:creationId xmlns:a16="http://schemas.microsoft.com/office/drawing/2014/main" id="{97C2AE96-19C7-E4CD-D719-08BBC18547B5}"/>
              </a:ext>
            </a:extLst>
          </p:cNvPr>
          <p:cNvSpPr/>
          <p:nvPr/>
        </p:nvSpPr>
        <p:spPr>
          <a:xfrm flipH="1">
            <a:off x="10643190" y="5954233"/>
            <a:ext cx="1548809" cy="904325"/>
          </a:xfrm>
          <a:prstGeom prst="rtTriangle">
            <a:avLst/>
          </a:prstGeom>
          <a:solidFill>
            <a:schemeClr val="accent1"/>
          </a:solidFill>
          <a:ln>
            <a:noFill/>
          </a:ln>
          <a:effectLst>
            <a:innerShdw blurRad="161994" dist="63500" dir="180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>
              <a:cs typeface="+mn-ea"/>
              <a:sym typeface="+mn-lt"/>
            </a:endParaRPr>
          </a:p>
        </p:txBody>
      </p:sp>
      <p:sp>
        <p:nvSpPr>
          <p:cNvPr id="38" name="文字方塊 37">
            <a:extLst>
              <a:ext uri="{FF2B5EF4-FFF2-40B4-BE49-F238E27FC236}">
                <a16:creationId xmlns:a16="http://schemas.microsoft.com/office/drawing/2014/main" id="{F7A00EA7-9D73-2BFB-8D3B-F7C926703619}"/>
              </a:ext>
            </a:extLst>
          </p:cNvPr>
          <p:cNvSpPr txBox="1"/>
          <p:nvPr/>
        </p:nvSpPr>
        <p:spPr>
          <a:xfrm rot="19843475">
            <a:off x="11233044" y="6327265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spc="300" dirty="0">
                <a:solidFill>
                  <a:schemeClr val="bg1"/>
                </a:solidFill>
                <a:cs typeface="+mn-ea"/>
                <a:sym typeface="+mn-lt"/>
              </a:rPr>
              <a:t>FREE!</a:t>
            </a:r>
            <a:endParaRPr kumimoji="1" lang="zh-TW" altLang="en-US" b="1" spc="3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73" name="圖片 72">
            <a:extLst>
              <a:ext uri="{FF2B5EF4-FFF2-40B4-BE49-F238E27FC236}">
                <a16:creationId xmlns:a16="http://schemas.microsoft.com/office/drawing/2014/main" id="{4F92718D-7FB4-0D1F-E1B1-790B46CCD8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148" y="6121413"/>
            <a:ext cx="502074" cy="502074"/>
          </a:xfrm>
          <a:prstGeom prst="rect">
            <a:avLst/>
          </a:prstGeom>
        </p:spPr>
      </p:pic>
      <p:pic>
        <p:nvPicPr>
          <p:cNvPr id="75" name="圖片 74">
            <a:extLst>
              <a:ext uri="{FF2B5EF4-FFF2-40B4-BE49-F238E27FC236}">
                <a16:creationId xmlns:a16="http://schemas.microsoft.com/office/drawing/2014/main" id="{D05F9EE3-240F-2394-2975-C4A3CFD8B7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367" y="6121413"/>
            <a:ext cx="502074" cy="502074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8AB09790-2B8F-6D69-B7C2-9092D2A45A90}"/>
              </a:ext>
            </a:extLst>
          </p:cNvPr>
          <p:cNvSpPr/>
          <p:nvPr/>
        </p:nvSpPr>
        <p:spPr>
          <a:xfrm>
            <a:off x="4377253" y="2288223"/>
            <a:ext cx="3420000" cy="3420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3AA1CB05-598D-37CB-C570-8DF530D75656}"/>
              </a:ext>
            </a:extLst>
          </p:cNvPr>
          <p:cNvSpPr txBox="1"/>
          <p:nvPr/>
        </p:nvSpPr>
        <p:spPr>
          <a:xfrm>
            <a:off x="1297265" y="2051258"/>
            <a:ext cx="762195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300" b="1" dirty="0">
                <a:solidFill>
                  <a:schemeClr val="bg1"/>
                </a:solidFill>
                <a:effectLst>
                  <a:outerShdw blurRad="114300" dist="38100" dir="2400000" algn="tl" rotWithShape="0">
                    <a:prstClr val="black">
                      <a:alpha val="70000"/>
                    </a:prstClr>
                  </a:outerShdw>
                </a:effectLst>
              </a:rPr>
              <a:t>1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46D9430F-226F-A5FD-ACA5-77E858754ED2}"/>
              </a:ext>
            </a:extLst>
          </p:cNvPr>
          <p:cNvSpPr txBox="1"/>
          <p:nvPr/>
        </p:nvSpPr>
        <p:spPr>
          <a:xfrm>
            <a:off x="943948" y="2624037"/>
            <a:ext cx="762195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300" b="1" dirty="0">
                <a:solidFill>
                  <a:schemeClr val="bg1"/>
                </a:solidFill>
                <a:effectLst>
                  <a:outerShdw blurRad="114300" dist="38100" dir="2400000" algn="tl" rotWithShape="0">
                    <a:prstClr val="black">
                      <a:alpha val="70000"/>
                    </a:prstClr>
                  </a:outerShdw>
                </a:effectLst>
              </a:rPr>
              <a:t>2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C043517-043A-6BE4-8D63-4983F91857E1}"/>
              </a:ext>
            </a:extLst>
          </p:cNvPr>
          <p:cNvSpPr txBox="1"/>
          <p:nvPr/>
        </p:nvSpPr>
        <p:spPr>
          <a:xfrm>
            <a:off x="426822" y="3192082"/>
            <a:ext cx="762195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300" b="1" dirty="0">
                <a:solidFill>
                  <a:schemeClr val="bg1"/>
                </a:solidFill>
                <a:effectLst>
                  <a:outerShdw blurRad="114300" dist="38100" dir="2400000" algn="tl" rotWithShape="0">
                    <a:prstClr val="black">
                      <a:alpha val="70000"/>
                    </a:prstClr>
                  </a:outerShdw>
                </a:effectLst>
              </a:rPr>
              <a:t>3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6D080515-0396-184C-09CA-33868166A966}"/>
              </a:ext>
            </a:extLst>
          </p:cNvPr>
          <p:cNvSpPr txBox="1"/>
          <p:nvPr/>
        </p:nvSpPr>
        <p:spPr>
          <a:xfrm>
            <a:off x="473229" y="3765008"/>
            <a:ext cx="762195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300" b="1" dirty="0">
                <a:solidFill>
                  <a:schemeClr val="bg1"/>
                </a:solidFill>
                <a:effectLst>
                  <a:outerShdw blurRad="114300" dist="38100" dir="2400000" algn="tl" rotWithShape="0">
                    <a:prstClr val="black">
                      <a:alpha val="70000"/>
                    </a:prstClr>
                  </a:outerShdw>
                </a:effectLst>
              </a:rPr>
              <a:t>4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489C61F2-EF82-AA2B-A0DE-70C72C0DEA98}"/>
              </a:ext>
            </a:extLst>
          </p:cNvPr>
          <p:cNvSpPr txBox="1"/>
          <p:nvPr/>
        </p:nvSpPr>
        <p:spPr>
          <a:xfrm>
            <a:off x="1011097" y="4325834"/>
            <a:ext cx="762195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300" b="1" dirty="0">
                <a:solidFill>
                  <a:schemeClr val="bg1"/>
                </a:solidFill>
                <a:effectLst>
                  <a:outerShdw blurRad="114300" dist="38100" dir="2400000" algn="tl" rotWithShape="0">
                    <a:prstClr val="black">
                      <a:alpha val="70000"/>
                    </a:prstClr>
                  </a:outerShdw>
                </a:effectLst>
              </a:rPr>
              <a:t>5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99034AA1-7EB4-A8C3-5355-0CD5593D98C1}"/>
              </a:ext>
            </a:extLst>
          </p:cNvPr>
          <p:cNvSpPr txBox="1"/>
          <p:nvPr/>
        </p:nvSpPr>
        <p:spPr>
          <a:xfrm>
            <a:off x="1461528" y="4897219"/>
            <a:ext cx="762195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300" b="1" dirty="0">
                <a:solidFill>
                  <a:schemeClr val="bg1"/>
                </a:solidFill>
                <a:effectLst>
                  <a:outerShdw blurRad="114300" dist="38100" dir="2400000" algn="tl" rotWithShape="0">
                    <a:prstClr val="black">
                      <a:alpha val="70000"/>
                    </a:prstClr>
                  </a:outerShdw>
                </a:effectLst>
              </a:rPr>
              <a:t>6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1BD3E2A5-5874-7363-765E-70C2795FD5C3}"/>
              </a:ext>
            </a:extLst>
          </p:cNvPr>
          <p:cNvSpPr txBox="1"/>
          <p:nvPr/>
        </p:nvSpPr>
        <p:spPr>
          <a:xfrm>
            <a:off x="9841249" y="2052373"/>
            <a:ext cx="762195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300" b="1" dirty="0">
                <a:solidFill>
                  <a:schemeClr val="bg1"/>
                </a:solidFill>
                <a:effectLst>
                  <a:outerShdw blurRad="114300" dist="38100" dir="2400000" algn="tl" rotWithShape="0">
                    <a:prstClr val="black">
                      <a:alpha val="70000"/>
                    </a:prstClr>
                  </a:outerShdw>
                </a:effectLst>
              </a:rPr>
              <a:t>7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0ECBF3C4-E008-04BF-759C-B2C14E28084C}"/>
              </a:ext>
            </a:extLst>
          </p:cNvPr>
          <p:cNvSpPr txBox="1"/>
          <p:nvPr/>
        </p:nvSpPr>
        <p:spPr>
          <a:xfrm>
            <a:off x="10367772" y="2617549"/>
            <a:ext cx="762195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300" b="1" dirty="0">
                <a:solidFill>
                  <a:schemeClr val="bg1"/>
                </a:solidFill>
                <a:effectLst>
                  <a:outerShdw blurRad="114300" dist="38100" dir="2400000" algn="tl" rotWithShape="0">
                    <a:prstClr val="black">
                      <a:alpha val="70000"/>
                    </a:prstClr>
                  </a:outerShdw>
                </a:effectLst>
              </a:rPr>
              <a:t>8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D8A85FD9-20D9-7A1C-5107-839EC989453D}"/>
              </a:ext>
            </a:extLst>
          </p:cNvPr>
          <p:cNvSpPr txBox="1"/>
          <p:nvPr/>
        </p:nvSpPr>
        <p:spPr>
          <a:xfrm>
            <a:off x="10813376" y="3188398"/>
            <a:ext cx="762195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300" b="1" dirty="0">
                <a:solidFill>
                  <a:schemeClr val="bg1"/>
                </a:solidFill>
                <a:effectLst>
                  <a:outerShdw blurRad="114300" dist="38100" dir="2400000" algn="tl" rotWithShape="0">
                    <a:prstClr val="black">
                      <a:alpha val="70000"/>
                    </a:prstClr>
                  </a:outerShdw>
                </a:effectLst>
              </a:rPr>
              <a:t>9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B816622C-DC0F-C380-DD1A-63927D74E05A}"/>
              </a:ext>
            </a:extLst>
          </p:cNvPr>
          <p:cNvSpPr txBox="1"/>
          <p:nvPr/>
        </p:nvSpPr>
        <p:spPr>
          <a:xfrm>
            <a:off x="10656302" y="3762433"/>
            <a:ext cx="129023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300" b="1" dirty="0">
                <a:solidFill>
                  <a:schemeClr val="bg1"/>
                </a:solidFill>
                <a:effectLst>
                  <a:outerShdw blurRad="114300" dist="38100" dir="2400000" algn="tl" rotWithShape="0">
                    <a:prstClr val="black">
                      <a:alpha val="70000"/>
                    </a:prstClr>
                  </a:outerShdw>
                </a:effectLst>
              </a:rPr>
              <a:t>10</a:t>
            </a:r>
          </a:p>
        </p:txBody>
      </p:sp>
      <p:sp>
        <p:nvSpPr>
          <p:cNvPr id="320" name="TextBox 319">
            <a:extLst>
              <a:ext uri="{FF2B5EF4-FFF2-40B4-BE49-F238E27FC236}">
                <a16:creationId xmlns:a16="http://schemas.microsoft.com/office/drawing/2014/main" id="{E37906A6-5A2C-8DB7-5C3E-5C28FB6AEA7F}"/>
              </a:ext>
            </a:extLst>
          </p:cNvPr>
          <p:cNvSpPr txBox="1"/>
          <p:nvPr/>
        </p:nvSpPr>
        <p:spPr>
          <a:xfrm>
            <a:off x="10242681" y="4332819"/>
            <a:ext cx="1268609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300" b="1" dirty="0">
                <a:solidFill>
                  <a:schemeClr val="bg1"/>
                </a:solidFill>
                <a:effectLst>
                  <a:outerShdw blurRad="114300" dist="38100" dir="2400000" algn="tl" rotWithShape="0">
                    <a:prstClr val="black">
                      <a:alpha val="70000"/>
                    </a:prstClr>
                  </a:outerShdw>
                </a:effectLst>
              </a:rPr>
              <a:t>11</a:t>
            </a:r>
          </a:p>
        </p:txBody>
      </p:sp>
      <p:sp>
        <p:nvSpPr>
          <p:cNvPr id="321" name="TextBox 320">
            <a:extLst>
              <a:ext uri="{FF2B5EF4-FFF2-40B4-BE49-F238E27FC236}">
                <a16:creationId xmlns:a16="http://schemas.microsoft.com/office/drawing/2014/main" id="{B5E5530E-B91A-FF60-3BD0-6686A8503C67}"/>
              </a:ext>
            </a:extLst>
          </p:cNvPr>
          <p:cNvSpPr txBox="1"/>
          <p:nvPr/>
        </p:nvSpPr>
        <p:spPr>
          <a:xfrm>
            <a:off x="9860492" y="4901668"/>
            <a:ext cx="120812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300" b="1" dirty="0">
                <a:solidFill>
                  <a:schemeClr val="bg1"/>
                </a:solidFill>
                <a:effectLst>
                  <a:outerShdw blurRad="114300" dist="38100" dir="2400000" algn="tl" rotWithShape="0">
                    <a:prstClr val="black">
                      <a:alpha val="70000"/>
                    </a:prstClr>
                  </a:outerShdw>
                </a:effectLst>
              </a:rPr>
              <a:t>12</a:t>
            </a:r>
          </a:p>
        </p:txBody>
      </p:sp>
      <p:sp>
        <p:nvSpPr>
          <p:cNvPr id="339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45715B89-F769-2D4D-9A8F-BF9FC56B5DA3}"/>
              </a:ext>
            </a:extLst>
          </p:cNvPr>
          <p:cNvSpPr txBox="1"/>
          <p:nvPr/>
        </p:nvSpPr>
        <p:spPr>
          <a:xfrm>
            <a:off x="2101432" y="2366574"/>
            <a:ext cx="2304133" cy="4257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Lorem ipsum mi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auctor dolor sit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amet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. Lorem ipsum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tempor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incididunt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ut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labore et dolore magna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aliqua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.  Just Free Slide.com. </a:t>
            </a:r>
          </a:p>
        </p:txBody>
      </p:sp>
      <p:sp>
        <p:nvSpPr>
          <p:cNvPr id="340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A1E91AC1-1EF1-97CD-F6DF-594E9AC207D6}"/>
              </a:ext>
            </a:extLst>
          </p:cNvPr>
          <p:cNvSpPr txBox="1"/>
          <p:nvPr/>
        </p:nvSpPr>
        <p:spPr>
          <a:xfrm>
            <a:off x="1844760" y="2935328"/>
            <a:ext cx="2304133" cy="4257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Lorem ipsum mi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auctor dolor sit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amet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. Lorem ipsum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tempor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incididunt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ut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labore et dolore magna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aliqua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.  Just Free Slide.com. </a:t>
            </a:r>
          </a:p>
        </p:txBody>
      </p:sp>
      <p:sp>
        <p:nvSpPr>
          <p:cNvPr id="341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99BB11CF-5527-61AB-C392-7C78B4C0C9D9}"/>
              </a:ext>
            </a:extLst>
          </p:cNvPr>
          <p:cNvSpPr txBox="1"/>
          <p:nvPr/>
        </p:nvSpPr>
        <p:spPr>
          <a:xfrm>
            <a:off x="1291311" y="3504082"/>
            <a:ext cx="2304133" cy="4257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Lorem ipsum mi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auctor dolor sit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amet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. Lorem ipsum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tempor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incididunt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ut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labore et dolore magna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aliqua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.  Just Free Slide.com. </a:t>
            </a:r>
          </a:p>
        </p:txBody>
      </p:sp>
      <p:sp>
        <p:nvSpPr>
          <p:cNvPr id="342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E9F112BD-043E-BB0C-AA76-C6559041C4E3}"/>
              </a:ext>
            </a:extLst>
          </p:cNvPr>
          <p:cNvSpPr txBox="1"/>
          <p:nvPr/>
        </p:nvSpPr>
        <p:spPr>
          <a:xfrm>
            <a:off x="1291311" y="4072836"/>
            <a:ext cx="2304133" cy="4257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Lorem ipsum mi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auctor dolor sit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amet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. Lorem ipsum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tempor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incididunt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ut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labore et dolore magna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aliqua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.  Just Free Slide.com. </a:t>
            </a:r>
          </a:p>
        </p:txBody>
      </p:sp>
      <p:sp>
        <p:nvSpPr>
          <p:cNvPr id="343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3AFCC662-EC98-1DA9-9EE6-4184768A351C}"/>
              </a:ext>
            </a:extLst>
          </p:cNvPr>
          <p:cNvSpPr txBox="1"/>
          <p:nvPr/>
        </p:nvSpPr>
        <p:spPr>
          <a:xfrm>
            <a:off x="1844760" y="4641590"/>
            <a:ext cx="2304133" cy="4257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Lorem ipsum mi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auctor dolor sit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amet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. Lorem ipsum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tempor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incididunt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ut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labore et dolore magna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aliqua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.  Just Free Slide.com. </a:t>
            </a:r>
          </a:p>
        </p:txBody>
      </p:sp>
      <p:sp>
        <p:nvSpPr>
          <p:cNvPr id="344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2112DC19-FC35-F81A-C319-848F4D92CD64}"/>
              </a:ext>
            </a:extLst>
          </p:cNvPr>
          <p:cNvSpPr txBox="1"/>
          <p:nvPr/>
        </p:nvSpPr>
        <p:spPr>
          <a:xfrm>
            <a:off x="2101432" y="5210344"/>
            <a:ext cx="2304133" cy="4257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Lorem ipsum mi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auctor dolor sit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amet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. Lorem ipsum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tempor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incididunt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ut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labore et dolore magna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aliqua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.  Just Free Slide.com. </a:t>
            </a:r>
          </a:p>
        </p:txBody>
      </p:sp>
      <p:sp>
        <p:nvSpPr>
          <p:cNvPr id="345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35D78707-6FE8-90C4-06F2-2435FB9312AF}"/>
              </a:ext>
            </a:extLst>
          </p:cNvPr>
          <p:cNvSpPr txBox="1"/>
          <p:nvPr/>
        </p:nvSpPr>
        <p:spPr>
          <a:xfrm>
            <a:off x="7591114" y="2366574"/>
            <a:ext cx="2304133" cy="4257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Lorem ipsum mi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auctor dolor sit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amet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. Lorem ipsum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tempor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incididunt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ut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labore et dolore magna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aliqua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.  Just Free Slide.com. </a:t>
            </a:r>
          </a:p>
        </p:txBody>
      </p:sp>
      <p:sp>
        <p:nvSpPr>
          <p:cNvPr id="346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DDA8069C-7AE8-331F-4FF9-8160EC6D69C3}"/>
              </a:ext>
            </a:extLst>
          </p:cNvPr>
          <p:cNvSpPr txBox="1"/>
          <p:nvPr/>
        </p:nvSpPr>
        <p:spPr>
          <a:xfrm>
            <a:off x="8080395" y="2935328"/>
            <a:ext cx="2304133" cy="4257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Lorem ipsum mi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auctor dolor sit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amet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. Lorem ipsum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tempor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incididunt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ut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labore et dolore magna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aliqua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.  Just Free Slide.com. </a:t>
            </a:r>
          </a:p>
        </p:txBody>
      </p:sp>
      <p:sp>
        <p:nvSpPr>
          <p:cNvPr id="347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BB31B0DF-4F53-BBDF-699C-AD586E9F7D28}"/>
              </a:ext>
            </a:extLst>
          </p:cNvPr>
          <p:cNvSpPr txBox="1"/>
          <p:nvPr/>
        </p:nvSpPr>
        <p:spPr>
          <a:xfrm>
            <a:off x="8513537" y="3504082"/>
            <a:ext cx="2304133" cy="4257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Lorem ipsum mi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auctor dolor sit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amet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. Lorem ipsum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tempor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incididunt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ut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labore et dolore magna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aliqua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.  Just Free Slide.com. </a:t>
            </a:r>
          </a:p>
        </p:txBody>
      </p:sp>
      <p:sp>
        <p:nvSpPr>
          <p:cNvPr id="348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C1098197-7811-CDC5-11A0-C619FACCD480}"/>
              </a:ext>
            </a:extLst>
          </p:cNvPr>
          <p:cNvSpPr txBox="1"/>
          <p:nvPr/>
        </p:nvSpPr>
        <p:spPr>
          <a:xfrm>
            <a:off x="8513537" y="4072836"/>
            <a:ext cx="2304133" cy="4257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Lorem ipsum mi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auctor dolor sit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amet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. Lorem ipsum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tempor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incididunt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ut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labore et dolore magna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aliqua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.  Just Free Slide.com. </a:t>
            </a:r>
          </a:p>
        </p:txBody>
      </p:sp>
      <p:sp>
        <p:nvSpPr>
          <p:cNvPr id="349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B192234C-75D4-FBAA-D619-35790A6645BA}"/>
              </a:ext>
            </a:extLst>
          </p:cNvPr>
          <p:cNvSpPr txBox="1"/>
          <p:nvPr/>
        </p:nvSpPr>
        <p:spPr>
          <a:xfrm>
            <a:off x="8080395" y="4641590"/>
            <a:ext cx="2304133" cy="4257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Lorem ipsum mi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auctor dolor sit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amet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. Lorem ipsum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tempor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incididunt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ut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labore et dolore magna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aliqua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.  Just Free Slide.com. </a:t>
            </a:r>
          </a:p>
        </p:txBody>
      </p:sp>
      <p:sp>
        <p:nvSpPr>
          <p:cNvPr id="350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7CB28760-03B9-8386-F849-A15E2A275768}"/>
              </a:ext>
            </a:extLst>
          </p:cNvPr>
          <p:cNvSpPr txBox="1"/>
          <p:nvPr/>
        </p:nvSpPr>
        <p:spPr>
          <a:xfrm>
            <a:off x="7591114" y="5210344"/>
            <a:ext cx="2304133" cy="4257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Lorem ipsum mi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auctor dolor sit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amet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. Lorem ipsum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tempor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incididunt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ut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labore et dolore magna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aliqua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.  Just Free Slide.com. </a:t>
            </a:r>
          </a:p>
        </p:txBody>
      </p:sp>
      <p:sp>
        <p:nvSpPr>
          <p:cNvPr id="351" name="TextBox 350">
            <a:extLst>
              <a:ext uri="{FF2B5EF4-FFF2-40B4-BE49-F238E27FC236}">
                <a16:creationId xmlns:a16="http://schemas.microsoft.com/office/drawing/2014/main" id="{295CE4A6-F7FE-4194-254D-C4F02BC63B77}"/>
              </a:ext>
            </a:extLst>
          </p:cNvPr>
          <p:cNvSpPr txBox="1"/>
          <p:nvPr/>
        </p:nvSpPr>
        <p:spPr>
          <a:xfrm>
            <a:off x="5024140" y="3551947"/>
            <a:ext cx="2221876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12 OPTIONS</a:t>
            </a:r>
          </a:p>
          <a:p>
            <a:pPr algn="ctr"/>
            <a:r>
              <a:rPr lang="en-US" sz="2400" dirty="0">
                <a:solidFill>
                  <a:schemeClr val="accent6"/>
                </a:solidFill>
                <a:cs typeface="+mn-ea"/>
                <a:sym typeface="+mn-lt"/>
              </a:rPr>
              <a:t>INFOGRAPHIC</a:t>
            </a:r>
            <a:endParaRPr lang="en-US" sz="24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9404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>
          <a:xfrm>
            <a:off x="2178417" y="1078943"/>
            <a:ext cx="7837889" cy="231007"/>
          </a:xfrm>
        </p:spPr>
        <p:txBody>
          <a:bodyPr/>
          <a:lstStyle/>
          <a:p>
            <a:r>
              <a:rPr lang="en-US" altLang="zh-CN" dirty="0">
                <a:ea typeface="+mn-ea"/>
                <a:cs typeface="+mn-ea"/>
                <a:sym typeface="+mn-lt"/>
              </a:rPr>
              <a:t>Get more free slide templates:</a:t>
            </a:r>
            <a:r>
              <a:rPr lang="zh-CN" altLang="en-US" dirty="0">
                <a:ea typeface="+mn-ea"/>
                <a:cs typeface="+mn-ea"/>
                <a:sym typeface="+mn-lt"/>
              </a:rPr>
              <a:t> </a:t>
            </a:r>
            <a:r>
              <a:rPr lang="en-US" altLang="zh-CN" dirty="0" err="1">
                <a:ea typeface="+mn-ea"/>
                <a:cs typeface="+mn-ea"/>
                <a:sym typeface="+mn-lt"/>
              </a:rPr>
              <a:t>JustFreeSlide.com</a:t>
            </a:r>
            <a:endParaRPr lang="en-US" altLang="zh-TW" dirty="0">
              <a:ea typeface="+mn-ea"/>
              <a:cs typeface="+mn-ea"/>
              <a:sym typeface="+mn-lt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08001" y="355601"/>
            <a:ext cx="11157817" cy="660511"/>
          </a:xfrm>
        </p:spPr>
        <p:txBody>
          <a:bodyPr>
            <a:normAutofit/>
          </a:bodyPr>
          <a:lstStyle/>
          <a:p>
            <a:r>
              <a:rPr lang="en-US" sz="380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12 Step Circle Process Infographic</a:t>
            </a:r>
            <a:endParaRPr lang="en-US" sz="3800" dirty="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" name="直角三角形 36">
            <a:extLst>
              <a:ext uri="{FF2B5EF4-FFF2-40B4-BE49-F238E27FC236}">
                <a16:creationId xmlns:a16="http://schemas.microsoft.com/office/drawing/2014/main" id="{97C2AE96-19C7-E4CD-D719-08BBC18547B5}"/>
              </a:ext>
            </a:extLst>
          </p:cNvPr>
          <p:cNvSpPr/>
          <p:nvPr/>
        </p:nvSpPr>
        <p:spPr>
          <a:xfrm flipH="1">
            <a:off x="10643190" y="5954233"/>
            <a:ext cx="1548809" cy="904325"/>
          </a:xfrm>
          <a:prstGeom prst="rtTriangle">
            <a:avLst/>
          </a:prstGeom>
          <a:solidFill>
            <a:schemeClr val="accent1"/>
          </a:solidFill>
          <a:ln>
            <a:noFill/>
          </a:ln>
          <a:effectLst>
            <a:innerShdw blurRad="161994" dist="63500" dir="180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>
              <a:cs typeface="+mn-ea"/>
              <a:sym typeface="+mn-lt"/>
            </a:endParaRPr>
          </a:p>
        </p:txBody>
      </p:sp>
      <p:sp>
        <p:nvSpPr>
          <p:cNvPr id="38" name="文字方塊 37">
            <a:extLst>
              <a:ext uri="{FF2B5EF4-FFF2-40B4-BE49-F238E27FC236}">
                <a16:creationId xmlns:a16="http://schemas.microsoft.com/office/drawing/2014/main" id="{F7A00EA7-9D73-2BFB-8D3B-F7C926703619}"/>
              </a:ext>
            </a:extLst>
          </p:cNvPr>
          <p:cNvSpPr txBox="1"/>
          <p:nvPr/>
        </p:nvSpPr>
        <p:spPr>
          <a:xfrm rot="19843475">
            <a:off x="11233044" y="6327265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spc="300" dirty="0">
                <a:solidFill>
                  <a:schemeClr val="bg1"/>
                </a:solidFill>
                <a:cs typeface="+mn-ea"/>
                <a:sym typeface="+mn-lt"/>
              </a:rPr>
              <a:t>FREE!</a:t>
            </a:r>
            <a:endParaRPr kumimoji="1" lang="zh-TW" altLang="en-US" b="1" spc="3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73" name="圖片 72">
            <a:extLst>
              <a:ext uri="{FF2B5EF4-FFF2-40B4-BE49-F238E27FC236}">
                <a16:creationId xmlns:a16="http://schemas.microsoft.com/office/drawing/2014/main" id="{4F92718D-7FB4-0D1F-E1B1-790B46CCD8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148" y="6121413"/>
            <a:ext cx="502074" cy="502074"/>
          </a:xfrm>
          <a:prstGeom prst="rect">
            <a:avLst/>
          </a:prstGeom>
        </p:spPr>
      </p:pic>
      <p:pic>
        <p:nvPicPr>
          <p:cNvPr id="75" name="圖片 74">
            <a:extLst>
              <a:ext uri="{FF2B5EF4-FFF2-40B4-BE49-F238E27FC236}">
                <a16:creationId xmlns:a16="http://schemas.microsoft.com/office/drawing/2014/main" id="{D05F9EE3-240F-2394-2975-C4A3CFD8B7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367" y="6121413"/>
            <a:ext cx="502074" cy="502074"/>
          </a:xfrm>
          <a:prstGeom prst="rect">
            <a:avLst/>
          </a:prstGeom>
        </p:spPr>
      </p:pic>
      <p:grpSp>
        <p:nvGrpSpPr>
          <p:cNvPr id="105" name="Group 104">
            <a:extLst>
              <a:ext uri="{FF2B5EF4-FFF2-40B4-BE49-F238E27FC236}">
                <a16:creationId xmlns:a16="http://schemas.microsoft.com/office/drawing/2014/main" id="{C0018138-6933-7400-A7BF-0EF1831DEF1C}"/>
              </a:ext>
            </a:extLst>
          </p:cNvPr>
          <p:cNvGrpSpPr/>
          <p:nvPr/>
        </p:nvGrpSpPr>
        <p:grpSpPr>
          <a:xfrm>
            <a:off x="3794707" y="1949731"/>
            <a:ext cx="4612237" cy="4241861"/>
            <a:chOff x="3432428" y="2007065"/>
            <a:chExt cx="4612237" cy="4241861"/>
          </a:xfr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6000000" scaled="0"/>
          </a:gradFill>
        </p:grpSpPr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1CA832E2-E780-3EBA-9626-9844073C4E06}"/>
                </a:ext>
              </a:extLst>
            </p:cNvPr>
            <p:cNvSpPr/>
            <p:nvPr/>
          </p:nvSpPr>
          <p:spPr>
            <a:xfrm>
              <a:off x="8040472" y="5142125"/>
              <a:ext cx="4193" cy="1439"/>
            </a:xfrm>
            <a:custGeom>
              <a:avLst/>
              <a:gdLst>
                <a:gd name="connsiteX0" fmla="*/ 4193 w 4193"/>
                <a:gd name="connsiteY0" fmla="*/ 0 h 1439"/>
                <a:gd name="connsiteX1" fmla="*/ 4193 w 4193"/>
                <a:gd name="connsiteY1" fmla="*/ 1324 h 1439"/>
                <a:gd name="connsiteX2" fmla="*/ 4193 w 4193"/>
                <a:gd name="connsiteY2" fmla="*/ 1439 h 1439"/>
                <a:gd name="connsiteX3" fmla="*/ 0 w 4193"/>
                <a:gd name="connsiteY3" fmla="*/ 137 h 1439"/>
                <a:gd name="connsiteX4" fmla="*/ 4193 w 4193"/>
                <a:gd name="connsiteY4" fmla="*/ 0 h 1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93" h="1439">
                  <a:moveTo>
                    <a:pt x="4193" y="0"/>
                  </a:moveTo>
                  <a:cubicBezTo>
                    <a:pt x="4193" y="0"/>
                    <a:pt x="4193" y="0"/>
                    <a:pt x="4193" y="1324"/>
                  </a:cubicBezTo>
                  <a:lnTo>
                    <a:pt x="4193" y="1439"/>
                  </a:lnTo>
                  <a:lnTo>
                    <a:pt x="0" y="137"/>
                  </a:lnTo>
                  <a:lnTo>
                    <a:pt x="4193" y="0"/>
                  </a:lnTo>
                  <a:close/>
                </a:path>
              </a:pathLst>
            </a:custGeom>
            <a:grpFill/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151A1D23-5FB5-D207-53A1-78CB6FEB7ADC}"/>
                </a:ext>
              </a:extLst>
            </p:cNvPr>
            <p:cNvSpPr/>
            <p:nvPr/>
          </p:nvSpPr>
          <p:spPr>
            <a:xfrm>
              <a:off x="4675744" y="2007065"/>
              <a:ext cx="1292777" cy="937261"/>
            </a:xfrm>
            <a:custGeom>
              <a:avLst/>
              <a:gdLst>
                <a:gd name="connsiteX0" fmla="*/ 1044163 w 1292777"/>
                <a:gd name="connsiteY0" fmla="*/ 0 h 937261"/>
                <a:gd name="connsiteX1" fmla="*/ 1044163 w 1292777"/>
                <a:gd name="connsiteY1" fmla="*/ 1324 h 937261"/>
                <a:gd name="connsiteX2" fmla="*/ 1044163 w 1292777"/>
                <a:gd name="connsiteY2" fmla="*/ 1905 h 937261"/>
                <a:gd name="connsiteX3" fmla="*/ 1044322 w 1292777"/>
                <a:gd name="connsiteY3" fmla="*/ 1954 h 937261"/>
                <a:gd name="connsiteX4" fmla="*/ 1292777 w 1292777"/>
                <a:gd name="connsiteY4" fmla="*/ 376786 h 937261"/>
                <a:gd name="connsiteX5" fmla="*/ 1044322 w 1292777"/>
                <a:gd name="connsiteY5" fmla="*/ 751618 h 937261"/>
                <a:gd name="connsiteX6" fmla="*/ 1044163 w 1292777"/>
                <a:gd name="connsiteY6" fmla="*/ 751667 h 937261"/>
                <a:gd name="connsiteX7" fmla="*/ 1044163 w 1292777"/>
                <a:gd name="connsiteY7" fmla="*/ 752985 h 937261"/>
                <a:gd name="connsiteX8" fmla="*/ 909438 w 1292777"/>
                <a:gd name="connsiteY8" fmla="*/ 759788 h 937261"/>
                <a:gd name="connsiteX9" fmla="*/ 527039 w 1292777"/>
                <a:gd name="connsiteY9" fmla="*/ 857616 h 937261"/>
                <a:gd name="connsiteX10" fmla="*/ 380304 w 1292777"/>
                <a:gd name="connsiteY10" fmla="*/ 937261 h 937261"/>
                <a:gd name="connsiteX11" fmla="*/ 378792 w 1292777"/>
                <a:gd name="connsiteY11" fmla="*/ 934644 h 937261"/>
                <a:gd name="connsiteX12" fmla="*/ 378805 w 1292777"/>
                <a:gd name="connsiteY12" fmla="*/ 934630 h 937261"/>
                <a:gd name="connsiteX13" fmla="*/ 406557 w 1292777"/>
                <a:gd name="connsiteY13" fmla="*/ 485789 h 937261"/>
                <a:gd name="connsiteX14" fmla="*/ 3973 w 1292777"/>
                <a:gd name="connsiteY14" fmla="*/ 285402 h 937261"/>
                <a:gd name="connsiteX15" fmla="*/ 3872 w 1292777"/>
                <a:gd name="connsiteY15" fmla="*/ 285425 h 937261"/>
                <a:gd name="connsiteX16" fmla="*/ 0 w 1292777"/>
                <a:gd name="connsiteY16" fmla="*/ 278719 h 937261"/>
                <a:gd name="connsiteX17" fmla="*/ 1044163 w 1292777"/>
                <a:gd name="connsiteY17" fmla="*/ 0 h 937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92777" h="937261">
                  <a:moveTo>
                    <a:pt x="1044163" y="0"/>
                  </a:moveTo>
                  <a:cubicBezTo>
                    <a:pt x="1044163" y="0"/>
                    <a:pt x="1044163" y="0"/>
                    <a:pt x="1044163" y="1324"/>
                  </a:cubicBezTo>
                  <a:lnTo>
                    <a:pt x="1044163" y="1905"/>
                  </a:lnTo>
                  <a:lnTo>
                    <a:pt x="1044322" y="1954"/>
                  </a:lnTo>
                  <a:cubicBezTo>
                    <a:pt x="1190328" y="63710"/>
                    <a:pt x="1292777" y="208284"/>
                    <a:pt x="1292777" y="376786"/>
                  </a:cubicBezTo>
                  <a:cubicBezTo>
                    <a:pt x="1292777" y="545288"/>
                    <a:pt x="1190328" y="689862"/>
                    <a:pt x="1044322" y="751618"/>
                  </a:cubicBezTo>
                  <a:lnTo>
                    <a:pt x="1044163" y="751667"/>
                  </a:lnTo>
                  <a:lnTo>
                    <a:pt x="1044163" y="752985"/>
                  </a:lnTo>
                  <a:lnTo>
                    <a:pt x="909438" y="759788"/>
                  </a:lnTo>
                  <a:cubicBezTo>
                    <a:pt x="775065" y="773434"/>
                    <a:pt x="646594" y="807048"/>
                    <a:pt x="527039" y="857616"/>
                  </a:cubicBezTo>
                  <a:lnTo>
                    <a:pt x="380304" y="937261"/>
                  </a:lnTo>
                  <a:lnTo>
                    <a:pt x="378792" y="934644"/>
                  </a:lnTo>
                  <a:lnTo>
                    <a:pt x="378805" y="934630"/>
                  </a:lnTo>
                  <a:cubicBezTo>
                    <a:pt x="474372" y="808145"/>
                    <a:pt x="490808" y="631716"/>
                    <a:pt x="406557" y="485789"/>
                  </a:cubicBezTo>
                  <a:cubicBezTo>
                    <a:pt x="322306" y="339862"/>
                    <a:pt x="161296" y="265881"/>
                    <a:pt x="3973" y="285402"/>
                  </a:cubicBezTo>
                  <a:lnTo>
                    <a:pt x="3872" y="285425"/>
                  </a:lnTo>
                  <a:lnTo>
                    <a:pt x="0" y="278719"/>
                  </a:lnTo>
                  <a:cubicBezTo>
                    <a:pt x="307527" y="100053"/>
                    <a:pt x="661542" y="0"/>
                    <a:pt x="1044163" y="0"/>
                  </a:cubicBezTo>
                  <a:close/>
                </a:path>
              </a:pathLst>
            </a:custGeom>
            <a:grpFill/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147417DC-9C23-B048-A895-F5A6CF8A32CE}"/>
                </a:ext>
              </a:extLst>
            </p:cNvPr>
            <p:cNvSpPr/>
            <p:nvPr/>
          </p:nvSpPr>
          <p:spPr>
            <a:xfrm rot="1800000">
              <a:off x="5553012" y="2017121"/>
              <a:ext cx="1292777" cy="937261"/>
            </a:xfrm>
            <a:custGeom>
              <a:avLst/>
              <a:gdLst>
                <a:gd name="connsiteX0" fmla="*/ 1044163 w 1292777"/>
                <a:gd name="connsiteY0" fmla="*/ 0 h 937261"/>
                <a:gd name="connsiteX1" fmla="*/ 1044163 w 1292777"/>
                <a:gd name="connsiteY1" fmla="*/ 1324 h 937261"/>
                <a:gd name="connsiteX2" fmla="*/ 1044163 w 1292777"/>
                <a:gd name="connsiteY2" fmla="*/ 1905 h 937261"/>
                <a:gd name="connsiteX3" fmla="*/ 1044322 w 1292777"/>
                <a:gd name="connsiteY3" fmla="*/ 1954 h 937261"/>
                <a:gd name="connsiteX4" fmla="*/ 1292777 w 1292777"/>
                <a:gd name="connsiteY4" fmla="*/ 376786 h 937261"/>
                <a:gd name="connsiteX5" fmla="*/ 1044322 w 1292777"/>
                <a:gd name="connsiteY5" fmla="*/ 751618 h 937261"/>
                <a:gd name="connsiteX6" fmla="*/ 1044163 w 1292777"/>
                <a:gd name="connsiteY6" fmla="*/ 751667 h 937261"/>
                <a:gd name="connsiteX7" fmla="*/ 1044163 w 1292777"/>
                <a:gd name="connsiteY7" fmla="*/ 752985 h 937261"/>
                <a:gd name="connsiteX8" fmla="*/ 909438 w 1292777"/>
                <a:gd name="connsiteY8" fmla="*/ 759788 h 937261"/>
                <a:gd name="connsiteX9" fmla="*/ 527039 w 1292777"/>
                <a:gd name="connsiteY9" fmla="*/ 857616 h 937261"/>
                <a:gd name="connsiteX10" fmla="*/ 380304 w 1292777"/>
                <a:gd name="connsiteY10" fmla="*/ 937261 h 937261"/>
                <a:gd name="connsiteX11" fmla="*/ 378792 w 1292777"/>
                <a:gd name="connsiteY11" fmla="*/ 934644 h 937261"/>
                <a:gd name="connsiteX12" fmla="*/ 378805 w 1292777"/>
                <a:gd name="connsiteY12" fmla="*/ 934630 h 937261"/>
                <a:gd name="connsiteX13" fmla="*/ 406557 w 1292777"/>
                <a:gd name="connsiteY13" fmla="*/ 485789 h 937261"/>
                <a:gd name="connsiteX14" fmla="*/ 3973 w 1292777"/>
                <a:gd name="connsiteY14" fmla="*/ 285402 h 937261"/>
                <a:gd name="connsiteX15" fmla="*/ 3872 w 1292777"/>
                <a:gd name="connsiteY15" fmla="*/ 285425 h 937261"/>
                <a:gd name="connsiteX16" fmla="*/ 0 w 1292777"/>
                <a:gd name="connsiteY16" fmla="*/ 278719 h 937261"/>
                <a:gd name="connsiteX17" fmla="*/ 1044163 w 1292777"/>
                <a:gd name="connsiteY17" fmla="*/ 0 h 937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92777" h="937261">
                  <a:moveTo>
                    <a:pt x="1044163" y="0"/>
                  </a:moveTo>
                  <a:cubicBezTo>
                    <a:pt x="1044163" y="0"/>
                    <a:pt x="1044163" y="0"/>
                    <a:pt x="1044163" y="1324"/>
                  </a:cubicBezTo>
                  <a:lnTo>
                    <a:pt x="1044163" y="1905"/>
                  </a:lnTo>
                  <a:lnTo>
                    <a:pt x="1044322" y="1954"/>
                  </a:lnTo>
                  <a:cubicBezTo>
                    <a:pt x="1190328" y="63710"/>
                    <a:pt x="1292777" y="208284"/>
                    <a:pt x="1292777" y="376786"/>
                  </a:cubicBezTo>
                  <a:cubicBezTo>
                    <a:pt x="1292777" y="545288"/>
                    <a:pt x="1190328" y="689862"/>
                    <a:pt x="1044322" y="751618"/>
                  </a:cubicBezTo>
                  <a:lnTo>
                    <a:pt x="1044163" y="751667"/>
                  </a:lnTo>
                  <a:lnTo>
                    <a:pt x="1044163" y="752985"/>
                  </a:lnTo>
                  <a:lnTo>
                    <a:pt x="909438" y="759788"/>
                  </a:lnTo>
                  <a:cubicBezTo>
                    <a:pt x="775065" y="773434"/>
                    <a:pt x="646594" y="807048"/>
                    <a:pt x="527039" y="857616"/>
                  </a:cubicBezTo>
                  <a:lnTo>
                    <a:pt x="380304" y="937261"/>
                  </a:lnTo>
                  <a:lnTo>
                    <a:pt x="378792" y="934644"/>
                  </a:lnTo>
                  <a:lnTo>
                    <a:pt x="378805" y="934630"/>
                  </a:lnTo>
                  <a:cubicBezTo>
                    <a:pt x="474372" y="808145"/>
                    <a:pt x="490808" y="631716"/>
                    <a:pt x="406557" y="485789"/>
                  </a:cubicBezTo>
                  <a:cubicBezTo>
                    <a:pt x="322306" y="339862"/>
                    <a:pt x="161296" y="265881"/>
                    <a:pt x="3973" y="285402"/>
                  </a:cubicBezTo>
                  <a:lnTo>
                    <a:pt x="3872" y="285425"/>
                  </a:lnTo>
                  <a:lnTo>
                    <a:pt x="0" y="278719"/>
                  </a:lnTo>
                  <a:cubicBezTo>
                    <a:pt x="307527" y="100053"/>
                    <a:pt x="661542" y="0"/>
                    <a:pt x="1044163" y="0"/>
                  </a:cubicBezTo>
                  <a:close/>
                </a:path>
              </a:pathLst>
            </a:custGeom>
            <a:grpFill/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25EC6649-A6ED-5345-7490-ECB9F491E786}"/>
                </a:ext>
              </a:extLst>
            </p:cNvPr>
            <p:cNvSpPr/>
            <p:nvPr/>
          </p:nvSpPr>
          <p:spPr>
            <a:xfrm rot="3600000">
              <a:off x="6315790" y="2475060"/>
              <a:ext cx="1292777" cy="937261"/>
            </a:xfrm>
            <a:custGeom>
              <a:avLst/>
              <a:gdLst>
                <a:gd name="connsiteX0" fmla="*/ 1044163 w 1292777"/>
                <a:gd name="connsiteY0" fmla="*/ 0 h 937261"/>
                <a:gd name="connsiteX1" fmla="*/ 1044163 w 1292777"/>
                <a:gd name="connsiteY1" fmla="*/ 1324 h 937261"/>
                <a:gd name="connsiteX2" fmla="*/ 1044163 w 1292777"/>
                <a:gd name="connsiteY2" fmla="*/ 1905 h 937261"/>
                <a:gd name="connsiteX3" fmla="*/ 1044322 w 1292777"/>
                <a:gd name="connsiteY3" fmla="*/ 1954 h 937261"/>
                <a:gd name="connsiteX4" fmla="*/ 1292777 w 1292777"/>
                <a:gd name="connsiteY4" fmla="*/ 376786 h 937261"/>
                <a:gd name="connsiteX5" fmla="*/ 1044322 w 1292777"/>
                <a:gd name="connsiteY5" fmla="*/ 751618 h 937261"/>
                <a:gd name="connsiteX6" fmla="*/ 1044163 w 1292777"/>
                <a:gd name="connsiteY6" fmla="*/ 751667 h 937261"/>
                <a:gd name="connsiteX7" fmla="*/ 1044163 w 1292777"/>
                <a:gd name="connsiteY7" fmla="*/ 752985 h 937261"/>
                <a:gd name="connsiteX8" fmla="*/ 909438 w 1292777"/>
                <a:gd name="connsiteY8" fmla="*/ 759788 h 937261"/>
                <a:gd name="connsiteX9" fmla="*/ 527039 w 1292777"/>
                <a:gd name="connsiteY9" fmla="*/ 857616 h 937261"/>
                <a:gd name="connsiteX10" fmla="*/ 380304 w 1292777"/>
                <a:gd name="connsiteY10" fmla="*/ 937261 h 937261"/>
                <a:gd name="connsiteX11" fmla="*/ 378792 w 1292777"/>
                <a:gd name="connsiteY11" fmla="*/ 934644 h 937261"/>
                <a:gd name="connsiteX12" fmla="*/ 378805 w 1292777"/>
                <a:gd name="connsiteY12" fmla="*/ 934630 h 937261"/>
                <a:gd name="connsiteX13" fmla="*/ 406557 w 1292777"/>
                <a:gd name="connsiteY13" fmla="*/ 485789 h 937261"/>
                <a:gd name="connsiteX14" fmla="*/ 3973 w 1292777"/>
                <a:gd name="connsiteY14" fmla="*/ 285402 h 937261"/>
                <a:gd name="connsiteX15" fmla="*/ 3872 w 1292777"/>
                <a:gd name="connsiteY15" fmla="*/ 285425 h 937261"/>
                <a:gd name="connsiteX16" fmla="*/ 0 w 1292777"/>
                <a:gd name="connsiteY16" fmla="*/ 278719 h 937261"/>
                <a:gd name="connsiteX17" fmla="*/ 1044163 w 1292777"/>
                <a:gd name="connsiteY17" fmla="*/ 0 h 937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92777" h="937261">
                  <a:moveTo>
                    <a:pt x="1044163" y="0"/>
                  </a:moveTo>
                  <a:cubicBezTo>
                    <a:pt x="1044163" y="0"/>
                    <a:pt x="1044163" y="0"/>
                    <a:pt x="1044163" y="1324"/>
                  </a:cubicBezTo>
                  <a:lnTo>
                    <a:pt x="1044163" y="1905"/>
                  </a:lnTo>
                  <a:lnTo>
                    <a:pt x="1044322" y="1954"/>
                  </a:lnTo>
                  <a:cubicBezTo>
                    <a:pt x="1190328" y="63710"/>
                    <a:pt x="1292777" y="208284"/>
                    <a:pt x="1292777" y="376786"/>
                  </a:cubicBezTo>
                  <a:cubicBezTo>
                    <a:pt x="1292777" y="545288"/>
                    <a:pt x="1190328" y="689862"/>
                    <a:pt x="1044322" y="751618"/>
                  </a:cubicBezTo>
                  <a:lnTo>
                    <a:pt x="1044163" y="751667"/>
                  </a:lnTo>
                  <a:lnTo>
                    <a:pt x="1044163" y="752985"/>
                  </a:lnTo>
                  <a:lnTo>
                    <a:pt x="909438" y="759788"/>
                  </a:lnTo>
                  <a:cubicBezTo>
                    <a:pt x="775065" y="773434"/>
                    <a:pt x="646594" y="807048"/>
                    <a:pt x="527039" y="857616"/>
                  </a:cubicBezTo>
                  <a:lnTo>
                    <a:pt x="380304" y="937261"/>
                  </a:lnTo>
                  <a:lnTo>
                    <a:pt x="378792" y="934644"/>
                  </a:lnTo>
                  <a:lnTo>
                    <a:pt x="378805" y="934630"/>
                  </a:lnTo>
                  <a:cubicBezTo>
                    <a:pt x="474372" y="808145"/>
                    <a:pt x="490808" y="631716"/>
                    <a:pt x="406557" y="485789"/>
                  </a:cubicBezTo>
                  <a:cubicBezTo>
                    <a:pt x="322306" y="339862"/>
                    <a:pt x="161296" y="265881"/>
                    <a:pt x="3973" y="285402"/>
                  </a:cubicBezTo>
                  <a:lnTo>
                    <a:pt x="3872" y="285425"/>
                  </a:lnTo>
                  <a:lnTo>
                    <a:pt x="0" y="278719"/>
                  </a:lnTo>
                  <a:cubicBezTo>
                    <a:pt x="307527" y="100053"/>
                    <a:pt x="661542" y="0"/>
                    <a:pt x="1044163" y="0"/>
                  </a:cubicBezTo>
                  <a:close/>
                </a:path>
              </a:pathLst>
            </a:custGeom>
            <a:grpFill/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4513A493-986C-DE65-9103-B2A820887694}"/>
                </a:ext>
              </a:extLst>
            </p:cNvPr>
            <p:cNvSpPr/>
            <p:nvPr/>
          </p:nvSpPr>
          <p:spPr>
            <a:xfrm rot="5400000">
              <a:off x="6745613" y="3245094"/>
              <a:ext cx="1292777" cy="937261"/>
            </a:xfrm>
            <a:custGeom>
              <a:avLst/>
              <a:gdLst>
                <a:gd name="connsiteX0" fmla="*/ 1044163 w 1292777"/>
                <a:gd name="connsiteY0" fmla="*/ 0 h 937261"/>
                <a:gd name="connsiteX1" fmla="*/ 1044163 w 1292777"/>
                <a:gd name="connsiteY1" fmla="*/ 1324 h 937261"/>
                <a:gd name="connsiteX2" fmla="*/ 1044163 w 1292777"/>
                <a:gd name="connsiteY2" fmla="*/ 1905 h 937261"/>
                <a:gd name="connsiteX3" fmla="*/ 1044322 w 1292777"/>
                <a:gd name="connsiteY3" fmla="*/ 1954 h 937261"/>
                <a:gd name="connsiteX4" fmla="*/ 1292777 w 1292777"/>
                <a:gd name="connsiteY4" fmla="*/ 376786 h 937261"/>
                <a:gd name="connsiteX5" fmla="*/ 1044322 w 1292777"/>
                <a:gd name="connsiteY5" fmla="*/ 751618 h 937261"/>
                <a:gd name="connsiteX6" fmla="*/ 1044163 w 1292777"/>
                <a:gd name="connsiteY6" fmla="*/ 751667 h 937261"/>
                <a:gd name="connsiteX7" fmla="*/ 1044163 w 1292777"/>
                <a:gd name="connsiteY7" fmla="*/ 752985 h 937261"/>
                <a:gd name="connsiteX8" fmla="*/ 909438 w 1292777"/>
                <a:gd name="connsiteY8" fmla="*/ 759788 h 937261"/>
                <a:gd name="connsiteX9" fmla="*/ 527039 w 1292777"/>
                <a:gd name="connsiteY9" fmla="*/ 857616 h 937261"/>
                <a:gd name="connsiteX10" fmla="*/ 380304 w 1292777"/>
                <a:gd name="connsiteY10" fmla="*/ 937261 h 937261"/>
                <a:gd name="connsiteX11" fmla="*/ 378792 w 1292777"/>
                <a:gd name="connsiteY11" fmla="*/ 934644 h 937261"/>
                <a:gd name="connsiteX12" fmla="*/ 378805 w 1292777"/>
                <a:gd name="connsiteY12" fmla="*/ 934630 h 937261"/>
                <a:gd name="connsiteX13" fmla="*/ 406557 w 1292777"/>
                <a:gd name="connsiteY13" fmla="*/ 485789 h 937261"/>
                <a:gd name="connsiteX14" fmla="*/ 3973 w 1292777"/>
                <a:gd name="connsiteY14" fmla="*/ 285402 h 937261"/>
                <a:gd name="connsiteX15" fmla="*/ 3872 w 1292777"/>
                <a:gd name="connsiteY15" fmla="*/ 285425 h 937261"/>
                <a:gd name="connsiteX16" fmla="*/ 0 w 1292777"/>
                <a:gd name="connsiteY16" fmla="*/ 278719 h 937261"/>
                <a:gd name="connsiteX17" fmla="*/ 1044163 w 1292777"/>
                <a:gd name="connsiteY17" fmla="*/ 0 h 937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92777" h="937261">
                  <a:moveTo>
                    <a:pt x="1044163" y="0"/>
                  </a:moveTo>
                  <a:cubicBezTo>
                    <a:pt x="1044163" y="0"/>
                    <a:pt x="1044163" y="0"/>
                    <a:pt x="1044163" y="1324"/>
                  </a:cubicBezTo>
                  <a:lnTo>
                    <a:pt x="1044163" y="1905"/>
                  </a:lnTo>
                  <a:lnTo>
                    <a:pt x="1044322" y="1954"/>
                  </a:lnTo>
                  <a:cubicBezTo>
                    <a:pt x="1190328" y="63710"/>
                    <a:pt x="1292777" y="208284"/>
                    <a:pt x="1292777" y="376786"/>
                  </a:cubicBezTo>
                  <a:cubicBezTo>
                    <a:pt x="1292777" y="545288"/>
                    <a:pt x="1190328" y="689862"/>
                    <a:pt x="1044322" y="751618"/>
                  </a:cubicBezTo>
                  <a:lnTo>
                    <a:pt x="1044163" y="751667"/>
                  </a:lnTo>
                  <a:lnTo>
                    <a:pt x="1044163" y="752985"/>
                  </a:lnTo>
                  <a:lnTo>
                    <a:pt x="909438" y="759788"/>
                  </a:lnTo>
                  <a:cubicBezTo>
                    <a:pt x="775065" y="773434"/>
                    <a:pt x="646594" y="807048"/>
                    <a:pt x="527039" y="857616"/>
                  </a:cubicBezTo>
                  <a:lnTo>
                    <a:pt x="380304" y="937261"/>
                  </a:lnTo>
                  <a:lnTo>
                    <a:pt x="378792" y="934644"/>
                  </a:lnTo>
                  <a:lnTo>
                    <a:pt x="378805" y="934630"/>
                  </a:lnTo>
                  <a:cubicBezTo>
                    <a:pt x="474372" y="808145"/>
                    <a:pt x="490808" y="631716"/>
                    <a:pt x="406557" y="485789"/>
                  </a:cubicBezTo>
                  <a:cubicBezTo>
                    <a:pt x="322306" y="339862"/>
                    <a:pt x="161296" y="265881"/>
                    <a:pt x="3973" y="285402"/>
                  </a:cubicBezTo>
                  <a:lnTo>
                    <a:pt x="3872" y="285425"/>
                  </a:lnTo>
                  <a:lnTo>
                    <a:pt x="0" y="278719"/>
                  </a:lnTo>
                  <a:cubicBezTo>
                    <a:pt x="307527" y="100053"/>
                    <a:pt x="661542" y="0"/>
                    <a:pt x="1044163" y="0"/>
                  </a:cubicBezTo>
                  <a:close/>
                </a:path>
              </a:pathLst>
            </a:custGeom>
            <a:grpFill/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E0F9C7F7-8E8A-B93B-596A-F8DA22692770}"/>
                </a:ext>
              </a:extLst>
            </p:cNvPr>
            <p:cNvSpPr/>
            <p:nvPr/>
          </p:nvSpPr>
          <p:spPr>
            <a:xfrm rot="7200000">
              <a:off x="6733175" y="4128096"/>
              <a:ext cx="1292777" cy="937261"/>
            </a:xfrm>
            <a:custGeom>
              <a:avLst/>
              <a:gdLst>
                <a:gd name="connsiteX0" fmla="*/ 1044163 w 1292777"/>
                <a:gd name="connsiteY0" fmla="*/ 0 h 937261"/>
                <a:gd name="connsiteX1" fmla="*/ 1044163 w 1292777"/>
                <a:gd name="connsiteY1" fmla="*/ 1324 h 937261"/>
                <a:gd name="connsiteX2" fmla="*/ 1044163 w 1292777"/>
                <a:gd name="connsiteY2" fmla="*/ 1905 h 937261"/>
                <a:gd name="connsiteX3" fmla="*/ 1044322 w 1292777"/>
                <a:gd name="connsiteY3" fmla="*/ 1954 h 937261"/>
                <a:gd name="connsiteX4" fmla="*/ 1292777 w 1292777"/>
                <a:gd name="connsiteY4" fmla="*/ 376786 h 937261"/>
                <a:gd name="connsiteX5" fmla="*/ 1044322 w 1292777"/>
                <a:gd name="connsiteY5" fmla="*/ 751618 h 937261"/>
                <a:gd name="connsiteX6" fmla="*/ 1044163 w 1292777"/>
                <a:gd name="connsiteY6" fmla="*/ 751667 h 937261"/>
                <a:gd name="connsiteX7" fmla="*/ 1044163 w 1292777"/>
                <a:gd name="connsiteY7" fmla="*/ 752985 h 937261"/>
                <a:gd name="connsiteX8" fmla="*/ 909438 w 1292777"/>
                <a:gd name="connsiteY8" fmla="*/ 759788 h 937261"/>
                <a:gd name="connsiteX9" fmla="*/ 527039 w 1292777"/>
                <a:gd name="connsiteY9" fmla="*/ 857616 h 937261"/>
                <a:gd name="connsiteX10" fmla="*/ 380304 w 1292777"/>
                <a:gd name="connsiteY10" fmla="*/ 937261 h 937261"/>
                <a:gd name="connsiteX11" fmla="*/ 378792 w 1292777"/>
                <a:gd name="connsiteY11" fmla="*/ 934644 h 937261"/>
                <a:gd name="connsiteX12" fmla="*/ 378805 w 1292777"/>
                <a:gd name="connsiteY12" fmla="*/ 934630 h 937261"/>
                <a:gd name="connsiteX13" fmla="*/ 406557 w 1292777"/>
                <a:gd name="connsiteY13" fmla="*/ 485789 h 937261"/>
                <a:gd name="connsiteX14" fmla="*/ 3973 w 1292777"/>
                <a:gd name="connsiteY14" fmla="*/ 285402 h 937261"/>
                <a:gd name="connsiteX15" fmla="*/ 3872 w 1292777"/>
                <a:gd name="connsiteY15" fmla="*/ 285425 h 937261"/>
                <a:gd name="connsiteX16" fmla="*/ 0 w 1292777"/>
                <a:gd name="connsiteY16" fmla="*/ 278719 h 937261"/>
                <a:gd name="connsiteX17" fmla="*/ 1044163 w 1292777"/>
                <a:gd name="connsiteY17" fmla="*/ 0 h 937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92777" h="937261">
                  <a:moveTo>
                    <a:pt x="1044163" y="0"/>
                  </a:moveTo>
                  <a:cubicBezTo>
                    <a:pt x="1044163" y="0"/>
                    <a:pt x="1044163" y="0"/>
                    <a:pt x="1044163" y="1324"/>
                  </a:cubicBezTo>
                  <a:lnTo>
                    <a:pt x="1044163" y="1905"/>
                  </a:lnTo>
                  <a:lnTo>
                    <a:pt x="1044322" y="1954"/>
                  </a:lnTo>
                  <a:cubicBezTo>
                    <a:pt x="1190328" y="63710"/>
                    <a:pt x="1292777" y="208284"/>
                    <a:pt x="1292777" y="376786"/>
                  </a:cubicBezTo>
                  <a:cubicBezTo>
                    <a:pt x="1292777" y="545288"/>
                    <a:pt x="1190328" y="689862"/>
                    <a:pt x="1044322" y="751618"/>
                  </a:cubicBezTo>
                  <a:lnTo>
                    <a:pt x="1044163" y="751667"/>
                  </a:lnTo>
                  <a:lnTo>
                    <a:pt x="1044163" y="752985"/>
                  </a:lnTo>
                  <a:lnTo>
                    <a:pt x="909438" y="759788"/>
                  </a:lnTo>
                  <a:cubicBezTo>
                    <a:pt x="775065" y="773434"/>
                    <a:pt x="646594" y="807048"/>
                    <a:pt x="527039" y="857616"/>
                  </a:cubicBezTo>
                  <a:lnTo>
                    <a:pt x="380304" y="937261"/>
                  </a:lnTo>
                  <a:lnTo>
                    <a:pt x="378792" y="934644"/>
                  </a:lnTo>
                  <a:lnTo>
                    <a:pt x="378805" y="934630"/>
                  </a:lnTo>
                  <a:cubicBezTo>
                    <a:pt x="474372" y="808145"/>
                    <a:pt x="490808" y="631716"/>
                    <a:pt x="406557" y="485789"/>
                  </a:cubicBezTo>
                  <a:cubicBezTo>
                    <a:pt x="322306" y="339862"/>
                    <a:pt x="161296" y="265881"/>
                    <a:pt x="3973" y="285402"/>
                  </a:cubicBezTo>
                  <a:lnTo>
                    <a:pt x="3872" y="285425"/>
                  </a:lnTo>
                  <a:lnTo>
                    <a:pt x="0" y="278719"/>
                  </a:lnTo>
                  <a:cubicBezTo>
                    <a:pt x="307527" y="100053"/>
                    <a:pt x="661542" y="0"/>
                    <a:pt x="1044163" y="0"/>
                  </a:cubicBezTo>
                  <a:close/>
                </a:path>
              </a:pathLst>
            </a:custGeom>
            <a:grpFill/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95534BDA-D2B0-9E84-8109-4B563F13C927}"/>
                </a:ext>
              </a:extLst>
            </p:cNvPr>
            <p:cNvSpPr/>
            <p:nvPr/>
          </p:nvSpPr>
          <p:spPr>
            <a:xfrm rot="9000000">
              <a:off x="6280212" y="4885611"/>
              <a:ext cx="1292777" cy="937261"/>
            </a:xfrm>
            <a:custGeom>
              <a:avLst/>
              <a:gdLst>
                <a:gd name="connsiteX0" fmla="*/ 1044163 w 1292777"/>
                <a:gd name="connsiteY0" fmla="*/ 0 h 937261"/>
                <a:gd name="connsiteX1" fmla="*/ 1044163 w 1292777"/>
                <a:gd name="connsiteY1" fmla="*/ 1324 h 937261"/>
                <a:gd name="connsiteX2" fmla="*/ 1044163 w 1292777"/>
                <a:gd name="connsiteY2" fmla="*/ 1905 h 937261"/>
                <a:gd name="connsiteX3" fmla="*/ 1044322 w 1292777"/>
                <a:gd name="connsiteY3" fmla="*/ 1954 h 937261"/>
                <a:gd name="connsiteX4" fmla="*/ 1292777 w 1292777"/>
                <a:gd name="connsiteY4" fmla="*/ 376786 h 937261"/>
                <a:gd name="connsiteX5" fmla="*/ 1044322 w 1292777"/>
                <a:gd name="connsiteY5" fmla="*/ 751618 h 937261"/>
                <a:gd name="connsiteX6" fmla="*/ 1044163 w 1292777"/>
                <a:gd name="connsiteY6" fmla="*/ 751667 h 937261"/>
                <a:gd name="connsiteX7" fmla="*/ 1044163 w 1292777"/>
                <a:gd name="connsiteY7" fmla="*/ 752985 h 937261"/>
                <a:gd name="connsiteX8" fmla="*/ 909438 w 1292777"/>
                <a:gd name="connsiteY8" fmla="*/ 759788 h 937261"/>
                <a:gd name="connsiteX9" fmla="*/ 527039 w 1292777"/>
                <a:gd name="connsiteY9" fmla="*/ 857616 h 937261"/>
                <a:gd name="connsiteX10" fmla="*/ 380304 w 1292777"/>
                <a:gd name="connsiteY10" fmla="*/ 937261 h 937261"/>
                <a:gd name="connsiteX11" fmla="*/ 378792 w 1292777"/>
                <a:gd name="connsiteY11" fmla="*/ 934644 h 937261"/>
                <a:gd name="connsiteX12" fmla="*/ 378805 w 1292777"/>
                <a:gd name="connsiteY12" fmla="*/ 934630 h 937261"/>
                <a:gd name="connsiteX13" fmla="*/ 406557 w 1292777"/>
                <a:gd name="connsiteY13" fmla="*/ 485789 h 937261"/>
                <a:gd name="connsiteX14" fmla="*/ 3973 w 1292777"/>
                <a:gd name="connsiteY14" fmla="*/ 285402 h 937261"/>
                <a:gd name="connsiteX15" fmla="*/ 3872 w 1292777"/>
                <a:gd name="connsiteY15" fmla="*/ 285425 h 937261"/>
                <a:gd name="connsiteX16" fmla="*/ 0 w 1292777"/>
                <a:gd name="connsiteY16" fmla="*/ 278719 h 937261"/>
                <a:gd name="connsiteX17" fmla="*/ 1044163 w 1292777"/>
                <a:gd name="connsiteY17" fmla="*/ 0 h 937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92777" h="937261">
                  <a:moveTo>
                    <a:pt x="1044163" y="0"/>
                  </a:moveTo>
                  <a:cubicBezTo>
                    <a:pt x="1044163" y="0"/>
                    <a:pt x="1044163" y="0"/>
                    <a:pt x="1044163" y="1324"/>
                  </a:cubicBezTo>
                  <a:lnTo>
                    <a:pt x="1044163" y="1905"/>
                  </a:lnTo>
                  <a:lnTo>
                    <a:pt x="1044322" y="1954"/>
                  </a:lnTo>
                  <a:cubicBezTo>
                    <a:pt x="1190328" y="63710"/>
                    <a:pt x="1292777" y="208284"/>
                    <a:pt x="1292777" y="376786"/>
                  </a:cubicBezTo>
                  <a:cubicBezTo>
                    <a:pt x="1292777" y="545288"/>
                    <a:pt x="1190328" y="689862"/>
                    <a:pt x="1044322" y="751618"/>
                  </a:cubicBezTo>
                  <a:lnTo>
                    <a:pt x="1044163" y="751667"/>
                  </a:lnTo>
                  <a:lnTo>
                    <a:pt x="1044163" y="752985"/>
                  </a:lnTo>
                  <a:lnTo>
                    <a:pt x="909438" y="759788"/>
                  </a:lnTo>
                  <a:cubicBezTo>
                    <a:pt x="775065" y="773434"/>
                    <a:pt x="646594" y="807048"/>
                    <a:pt x="527039" y="857616"/>
                  </a:cubicBezTo>
                  <a:lnTo>
                    <a:pt x="380304" y="937261"/>
                  </a:lnTo>
                  <a:lnTo>
                    <a:pt x="378792" y="934644"/>
                  </a:lnTo>
                  <a:lnTo>
                    <a:pt x="378805" y="934630"/>
                  </a:lnTo>
                  <a:cubicBezTo>
                    <a:pt x="474372" y="808145"/>
                    <a:pt x="490808" y="631716"/>
                    <a:pt x="406557" y="485789"/>
                  </a:cubicBezTo>
                  <a:cubicBezTo>
                    <a:pt x="322306" y="339862"/>
                    <a:pt x="161296" y="265881"/>
                    <a:pt x="3973" y="285402"/>
                  </a:cubicBezTo>
                  <a:lnTo>
                    <a:pt x="3872" y="285425"/>
                  </a:lnTo>
                  <a:lnTo>
                    <a:pt x="0" y="278719"/>
                  </a:lnTo>
                  <a:cubicBezTo>
                    <a:pt x="307527" y="100053"/>
                    <a:pt x="661542" y="0"/>
                    <a:pt x="1044163" y="0"/>
                  </a:cubicBezTo>
                  <a:close/>
                </a:path>
              </a:pathLst>
            </a:custGeom>
            <a:grpFill/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E32E097D-0921-7565-EC0E-F8898E2623E6}"/>
                </a:ext>
              </a:extLst>
            </p:cNvPr>
            <p:cNvSpPr/>
            <p:nvPr/>
          </p:nvSpPr>
          <p:spPr>
            <a:xfrm rot="10800000">
              <a:off x="3432428" y="3118523"/>
              <a:ext cx="4193" cy="1439"/>
            </a:xfrm>
            <a:custGeom>
              <a:avLst/>
              <a:gdLst>
                <a:gd name="connsiteX0" fmla="*/ 4193 w 4193"/>
                <a:gd name="connsiteY0" fmla="*/ 0 h 1439"/>
                <a:gd name="connsiteX1" fmla="*/ 4193 w 4193"/>
                <a:gd name="connsiteY1" fmla="*/ 1324 h 1439"/>
                <a:gd name="connsiteX2" fmla="*/ 4193 w 4193"/>
                <a:gd name="connsiteY2" fmla="*/ 1439 h 1439"/>
                <a:gd name="connsiteX3" fmla="*/ 0 w 4193"/>
                <a:gd name="connsiteY3" fmla="*/ 137 h 1439"/>
                <a:gd name="connsiteX4" fmla="*/ 4193 w 4193"/>
                <a:gd name="connsiteY4" fmla="*/ 0 h 1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93" h="1439">
                  <a:moveTo>
                    <a:pt x="4193" y="0"/>
                  </a:moveTo>
                  <a:cubicBezTo>
                    <a:pt x="4193" y="0"/>
                    <a:pt x="4193" y="0"/>
                    <a:pt x="4193" y="1324"/>
                  </a:cubicBezTo>
                  <a:lnTo>
                    <a:pt x="4193" y="1439"/>
                  </a:lnTo>
                  <a:lnTo>
                    <a:pt x="0" y="137"/>
                  </a:lnTo>
                  <a:lnTo>
                    <a:pt x="4193" y="0"/>
                  </a:lnTo>
                  <a:close/>
                </a:path>
              </a:pathLst>
            </a:custGeom>
            <a:grpFill/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48A8F934-F6BA-291C-FC2B-6761EFE432BD}"/>
                </a:ext>
              </a:extLst>
            </p:cNvPr>
            <p:cNvSpPr/>
            <p:nvPr/>
          </p:nvSpPr>
          <p:spPr>
            <a:xfrm rot="10800000">
              <a:off x="5508572" y="5311665"/>
              <a:ext cx="1292777" cy="937261"/>
            </a:xfrm>
            <a:custGeom>
              <a:avLst/>
              <a:gdLst>
                <a:gd name="connsiteX0" fmla="*/ 1044163 w 1292777"/>
                <a:gd name="connsiteY0" fmla="*/ 0 h 937261"/>
                <a:gd name="connsiteX1" fmla="*/ 1044163 w 1292777"/>
                <a:gd name="connsiteY1" fmla="*/ 1324 h 937261"/>
                <a:gd name="connsiteX2" fmla="*/ 1044163 w 1292777"/>
                <a:gd name="connsiteY2" fmla="*/ 1905 h 937261"/>
                <a:gd name="connsiteX3" fmla="*/ 1044322 w 1292777"/>
                <a:gd name="connsiteY3" fmla="*/ 1954 h 937261"/>
                <a:gd name="connsiteX4" fmla="*/ 1292777 w 1292777"/>
                <a:gd name="connsiteY4" fmla="*/ 376786 h 937261"/>
                <a:gd name="connsiteX5" fmla="*/ 1044322 w 1292777"/>
                <a:gd name="connsiteY5" fmla="*/ 751618 h 937261"/>
                <a:gd name="connsiteX6" fmla="*/ 1044163 w 1292777"/>
                <a:gd name="connsiteY6" fmla="*/ 751667 h 937261"/>
                <a:gd name="connsiteX7" fmla="*/ 1044163 w 1292777"/>
                <a:gd name="connsiteY7" fmla="*/ 752985 h 937261"/>
                <a:gd name="connsiteX8" fmla="*/ 909438 w 1292777"/>
                <a:gd name="connsiteY8" fmla="*/ 759788 h 937261"/>
                <a:gd name="connsiteX9" fmla="*/ 527039 w 1292777"/>
                <a:gd name="connsiteY9" fmla="*/ 857616 h 937261"/>
                <a:gd name="connsiteX10" fmla="*/ 380304 w 1292777"/>
                <a:gd name="connsiteY10" fmla="*/ 937261 h 937261"/>
                <a:gd name="connsiteX11" fmla="*/ 378792 w 1292777"/>
                <a:gd name="connsiteY11" fmla="*/ 934644 h 937261"/>
                <a:gd name="connsiteX12" fmla="*/ 378805 w 1292777"/>
                <a:gd name="connsiteY12" fmla="*/ 934630 h 937261"/>
                <a:gd name="connsiteX13" fmla="*/ 406557 w 1292777"/>
                <a:gd name="connsiteY13" fmla="*/ 485789 h 937261"/>
                <a:gd name="connsiteX14" fmla="*/ 3973 w 1292777"/>
                <a:gd name="connsiteY14" fmla="*/ 285402 h 937261"/>
                <a:gd name="connsiteX15" fmla="*/ 3872 w 1292777"/>
                <a:gd name="connsiteY15" fmla="*/ 285425 h 937261"/>
                <a:gd name="connsiteX16" fmla="*/ 0 w 1292777"/>
                <a:gd name="connsiteY16" fmla="*/ 278719 h 937261"/>
                <a:gd name="connsiteX17" fmla="*/ 1044163 w 1292777"/>
                <a:gd name="connsiteY17" fmla="*/ 0 h 937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92777" h="937261">
                  <a:moveTo>
                    <a:pt x="1044163" y="0"/>
                  </a:moveTo>
                  <a:cubicBezTo>
                    <a:pt x="1044163" y="0"/>
                    <a:pt x="1044163" y="0"/>
                    <a:pt x="1044163" y="1324"/>
                  </a:cubicBezTo>
                  <a:lnTo>
                    <a:pt x="1044163" y="1905"/>
                  </a:lnTo>
                  <a:lnTo>
                    <a:pt x="1044322" y="1954"/>
                  </a:lnTo>
                  <a:cubicBezTo>
                    <a:pt x="1190328" y="63710"/>
                    <a:pt x="1292777" y="208284"/>
                    <a:pt x="1292777" y="376786"/>
                  </a:cubicBezTo>
                  <a:cubicBezTo>
                    <a:pt x="1292777" y="545288"/>
                    <a:pt x="1190328" y="689862"/>
                    <a:pt x="1044322" y="751618"/>
                  </a:cubicBezTo>
                  <a:lnTo>
                    <a:pt x="1044163" y="751667"/>
                  </a:lnTo>
                  <a:lnTo>
                    <a:pt x="1044163" y="752985"/>
                  </a:lnTo>
                  <a:lnTo>
                    <a:pt x="909438" y="759788"/>
                  </a:lnTo>
                  <a:cubicBezTo>
                    <a:pt x="775065" y="773434"/>
                    <a:pt x="646594" y="807048"/>
                    <a:pt x="527039" y="857616"/>
                  </a:cubicBezTo>
                  <a:lnTo>
                    <a:pt x="380304" y="937261"/>
                  </a:lnTo>
                  <a:lnTo>
                    <a:pt x="378792" y="934644"/>
                  </a:lnTo>
                  <a:lnTo>
                    <a:pt x="378805" y="934630"/>
                  </a:lnTo>
                  <a:cubicBezTo>
                    <a:pt x="474372" y="808145"/>
                    <a:pt x="490808" y="631716"/>
                    <a:pt x="406557" y="485789"/>
                  </a:cubicBezTo>
                  <a:cubicBezTo>
                    <a:pt x="322306" y="339862"/>
                    <a:pt x="161296" y="265881"/>
                    <a:pt x="3973" y="285402"/>
                  </a:cubicBezTo>
                  <a:lnTo>
                    <a:pt x="3872" y="285425"/>
                  </a:lnTo>
                  <a:lnTo>
                    <a:pt x="0" y="278719"/>
                  </a:lnTo>
                  <a:cubicBezTo>
                    <a:pt x="307527" y="100053"/>
                    <a:pt x="661542" y="0"/>
                    <a:pt x="1044163" y="0"/>
                  </a:cubicBezTo>
                  <a:close/>
                </a:path>
              </a:pathLst>
            </a:custGeom>
            <a:grpFill/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34356128-2B57-A3E2-AC57-987B95361A4B}"/>
                </a:ext>
              </a:extLst>
            </p:cNvPr>
            <p:cNvSpPr/>
            <p:nvPr/>
          </p:nvSpPr>
          <p:spPr>
            <a:xfrm rot="12600000">
              <a:off x="4631304" y="5301609"/>
              <a:ext cx="1292777" cy="937261"/>
            </a:xfrm>
            <a:custGeom>
              <a:avLst/>
              <a:gdLst>
                <a:gd name="connsiteX0" fmla="*/ 1044163 w 1292777"/>
                <a:gd name="connsiteY0" fmla="*/ 0 h 937261"/>
                <a:gd name="connsiteX1" fmla="*/ 1044163 w 1292777"/>
                <a:gd name="connsiteY1" fmla="*/ 1324 h 937261"/>
                <a:gd name="connsiteX2" fmla="*/ 1044163 w 1292777"/>
                <a:gd name="connsiteY2" fmla="*/ 1905 h 937261"/>
                <a:gd name="connsiteX3" fmla="*/ 1044322 w 1292777"/>
                <a:gd name="connsiteY3" fmla="*/ 1954 h 937261"/>
                <a:gd name="connsiteX4" fmla="*/ 1292777 w 1292777"/>
                <a:gd name="connsiteY4" fmla="*/ 376786 h 937261"/>
                <a:gd name="connsiteX5" fmla="*/ 1044322 w 1292777"/>
                <a:gd name="connsiteY5" fmla="*/ 751618 h 937261"/>
                <a:gd name="connsiteX6" fmla="*/ 1044163 w 1292777"/>
                <a:gd name="connsiteY6" fmla="*/ 751667 h 937261"/>
                <a:gd name="connsiteX7" fmla="*/ 1044163 w 1292777"/>
                <a:gd name="connsiteY7" fmla="*/ 752985 h 937261"/>
                <a:gd name="connsiteX8" fmla="*/ 909438 w 1292777"/>
                <a:gd name="connsiteY8" fmla="*/ 759788 h 937261"/>
                <a:gd name="connsiteX9" fmla="*/ 527039 w 1292777"/>
                <a:gd name="connsiteY9" fmla="*/ 857616 h 937261"/>
                <a:gd name="connsiteX10" fmla="*/ 380304 w 1292777"/>
                <a:gd name="connsiteY10" fmla="*/ 937261 h 937261"/>
                <a:gd name="connsiteX11" fmla="*/ 378792 w 1292777"/>
                <a:gd name="connsiteY11" fmla="*/ 934644 h 937261"/>
                <a:gd name="connsiteX12" fmla="*/ 378805 w 1292777"/>
                <a:gd name="connsiteY12" fmla="*/ 934630 h 937261"/>
                <a:gd name="connsiteX13" fmla="*/ 406557 w 1292777"/>
                <a:gd name="connsiteY13" fmla="*/ 485789 h 937261"/>
                <a:gd name="connsiteX14" fmla="*/ 3973 w 1292777"/>
                <a:gd name="connsiteY14" fmla="*/ 285402 h 937261"/>
                <a:gd name="connsiteX15" fmla="*/ 3872 w 1292777"/>
                <a:gd name="connsiteY15" fmla="*/ 285425 h 937261"/>
                <a:gd name="connsiteX16" fmla="*/ 0 w 1292777"/>
                <a:gd name="connsiteY16" fmla="*/ 278719 h 937261"/>
                <a:gd name="connsiteX17" fmla="*/ 1044163 w 1292777"/>
                <a:gd name="connsiteY17" fmla="*/ 0 h 937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92777" h="937261">
                  <a:moveTo>
                    <a:pt x="1044163" y="0"/>
                  </a:moveTo>
                  <a:cubicBezTo>
                    <a:pt x="1044163" y="0"/>
                    <a:pt x="1044163" y="0"/>
                    <a:pt x="1044163" y="1324"/>
                  </a:cubicBezTo>
                  <a:lnTo>
                    <a:pt x="1044163" y="1905"/>
                  </a:lnTo>
                  <a:lnTo>
                    <a:pt x="1044322" y="1954"/>
                  </a:lnTo>
                  <a:cubicBezTo>
                    <a:pt x="1190328" y="63710"/>
                    <a:pt x="1292777" y="208284"/>
                    <a:pt x="1292777" y="376786"/>
                  </a:cubicBezTo>
                  <a:cubicBezTo>
                    <a:pt x="1292777" y="545288"/>
                    <a:pt x="1190328" y="689862"/>
                    <a:pt x="1044322" y="751618"/>
                  </a:cubicBezTo>
                  <a:lnTo>
                    <a:pt x="1044163" y="751667"/>
                  </a:lnTo>
                  <a:lnTo>
                    <a:pt x="1044163" y="752985"/>
                  </a:lnTo>
                  <a:lnTo>
                    <a:pt x="909438" y="759788"/>
                  </a:lnTo>
                  <a:cubicBezTo>
                    <a:pt x="775065" y="773434"/>
                    <a:pt x="646594" y="807048"/>
                    <a:pt x="527039" y="857616"/>
                  </a:cubicBezTo>
                  <a:lnTo>
                    <a:pt x="380304" y="937261"/>
                  </a:lnTo>
                  <a:lnTo>
                    <a:pt x="378792" y="934644"/>
                  </a:lnTo>
                  <a:lnTo>
                    <a:pt x="378805" y="934630"/>
                  </a:lnTo>
                  <a:cubicBezTo>
                    <a:pt x="474372" y="808145"/>
                    <a:pt x="490808" y="631716"/>
                    <a:pt x="406557" y="485789"/>
                  </a:cubicBezTo>
                  <a:cubicBezTo>
                    <a:pt x="322306" y="339862"/>
                    <a:pt x="161296" y="265881"/>
                    <a:pt x="3973" y="285402"/>
                  </a:cubicBezTo>
                  <a:lnTo>
                    <a:pt x="3872" y="285425"/>
                  </a:lnTo>
                  <a:lnTo>
                    <a:pt x="0" y="278719"/>
                  </a:lnTo>
                  <a:cubicBezTo>
                    <a:pt x="307527" y="100053"/>
                    <a:pt x="661542" y="0"/>
                    <a:pt x="1044163" y="0"/>
                  </a:cubicBezTo>
                  <a:close/>
                </a:path>
              </a:pathLst>
            </a:custGeom>
            <a:grpFill/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5D1B8D14-99FD-3F39-D571-1753D3DABC82}"/>
                </a:ext>
              </a:extLst>
            </p:cNvPr>
            <p:cNvSpPr/>
            <p:nvPr/>
          </p:nvSpPr>
          <p:spPr>
            <a:xfrm rot="14400000">
              <a:off x="3868526" y="4843670"/>
              <a:ext cx="1292777" cy="937261"/>
            </a:xfrm>
            <a:custGeom>
              <a:avLst/>
              <a:gdLst>
                <a:gd name="connsiteX0" fmla="*/ 1044163 w 1292777"/>
                <a:gd name="connsiteY0" fmla="*/ 0 h 937261"/>
                <a:gd name="connsiteX1" fmla="*/ 1044163 w 1292777"/>
                <a:gd name="connsiteY1" fmla="*/ 1324 h 937261"/>
                <a:gd name="connsiteX2" fmla="*/ 1044163 w 1292777"/>
                <a:gd name="connsiteY2" fmla="*/ 1905 h 937261"/>
                <a:gd name="connsiteX3" fmla="*/ 1044322 w 1292777"/>
                <a:gd name="connsiteY3" fmla="*/ 1954 h 937261"/>
                <a:gd name="connsiteX4" fmla="*/ 1292777 w 1292777"/>
                <a:gd name="connsiteY4" fmla="*/ 376786 h 937261"/>
                <a:gd name="connsiteX5" fmla="*/ 1044322 w 1292777"/>
                <a:gd name="connsiteY5" fmla="*/ 751618 h 937261"/>
                <a:gd name="connsiteX6" fmla="*/ 1044163 w 1292777"/>
                <a:gd name="connsiteY6" fmla="*/ 751667 h 937261"/>
                <a:gd name="connsiteX7" fmla="*/ 1044163 w 1292777"/>
                <a:gd name="connsiteY7" fmla="*/ 752985 h 937261"/>
                <a:gd name="connsiteX8" fmla="*/ 909438 w 1292777"/>
                <a:gd name="connsiteY8" fmla="*/ 759788 h 937261"/>
                <a:gd name="connsiteX9" fmla="*/ 527039 w 1292777"/>
                <a:gd name="connsiteY9" fmla="*/ 857616 h 937261"/>
                <a:gd name="connsiteX10" fmla="*/ 380304 w 1292777"/>
                <a:gd name="connsiteY10" fmla="*/ 937261 h 937261"/>
                <a:gd name="connsiteX11" fmla="*/ 378792 w 1292777"/>
                <a:gd name="connsiteY11" fmla="*/ 934644 h 937261"/>
                <a:gd name="connsiteX12" fmla="*/ 378805 w 1292777"/>
                <a:gd name="connsiteY12" fmla="*/ 934630 h 937261"/>
                <a:gd name="connsiteX13" fmla="*/ 406557 w 1292777"/>
                <a:gd name="connsiteY13" fmla="*/ 485789 h 937261"/>
                <a:gd name="connsiteX14" fmla="*/ 3973 w 1292777"/>
                <a:gd name="connsiteY14" fmla="*/ 285402 h 937261"/>
                <a:gd name="connsiteX15" fmla="*/ 3872 w 1292777"/>
                <a:gd name="connsiteY15" fmla="*/ 285425 h 937261"/>
                <a:gd name="connsiteX16" fmla="*/ 0 w 1292777"/>
                <a:gd name="connsiteY16" fmla="*/ 278719 h 937261"/>
                <a:gd name="connsiteX17" fmla="*/ 1044163 w 1292777"/>
                <a:gd name="connsiteY17" fmla="*/ 0 h 937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92777" h="937261">
                  <a:moveTo>
                    <a:pt x="1044163" y="0"/>
                  </a:moveTo>
                  <a:cubicBezTo>
                    <a:pt x="1044163" y="0"/>
                    <a:pt x="1044163" y="0"/>
                    <a:pt x="1044163" y="1324"/>
                  </a:cubicBezTo>
                  <a:lnTo>
                    <a:pt x="1044163" y="1905"/>
                  </a:lnTo>
                  <a:lnTo>
                    <a:pt x="1044322" y="1954"/>
                  </a:lnTo>
                  <a:cubicBezTo>
                    <a:pt x="1190328" y="63710"/>
                    <a:pt x="1292777" y="208284"/>
                    <a:pt x="1292777" y="376786"/>
                  </a:cubicBezTo>
                  <a:cubicBezTo>
                    <a:pt x="1292777" y="545288"/>
                    <a:pt x="1190328" y="689862"/>
                    <a:pt x="1044322" y="751618"/>
                  </a:cubicBezTo>
                  <a:lnTo>
                    <a:pt x="1044163" y="751667"/>
                  </a:lnTo>
                  <a:lnTo>
                    <a:pt x="1044163" y="752985"/>
                  </a:lnTo>
                  <a:lnTo>
                    <a:pt x="909438" y="759788"/>
                  </a:lnTo>
                  <a:cubicBezTo>
                    <a:pt x="775065" y="773434"/>
                    <a:pt x="646594" y="807048"/>
                    <a:pt x="527039" y="857616"/>
                  </a:cubicBezTo>
                  <a:lnTo>
                    <a:pt x="380304" y="937261"/>
                  </a:lnTo>
                  <a:lnTo>
                    <a:pt x="378792" y="934644"/>
                  </a:lnTo>
                  <a:lnTo>
                    <a:pt x="378805" y="934630"/>
                  </a:lnTo>
                  <a:cubicBezTo>
                    <a:pt x="474372" y="808145"/>
                    <a:pt x="490808" y="631716"/>
                    <a:pt x="406557" y="485789"/>
                  </a:cubicBezTo>
                  <a:cubicBezTo>
                    <a:pt x="322306" y="339862"/>
                    <a:pt x="161296" y="265881"/>
                    <a:pt x="3973" y="285402"/>
                  </a:cubicBezTo>
                  <a:lnTo>
                    <a:pt x="3872" y="285425"/>
                  </a:lnTo>
                  <a:lnTo>
                    <a:pt x="0" y="278719"/>
                  </a:lnTo>
                  <a:cubicBezTo>
                    <a:pt x="307527" y="100053"/>
                    <a:pt x="661542" y="0"/>
                    <a:pt x="1044163" y="0"/>
                  </a:cubicBezTo>
                  <a:close/>
                </a:path>
              </a:pathLst>
            </a:custGeom>
            <a:grpFill/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1BB9990B-D2F7-EAD0-DD4A-0B317F6DA9E9}"/>
                </a:ext>
              </a:extLst>
            </p:cNvPr>
            <p:cNvSpPr/>
            <p:nvPr/>
          </p:nvSpPr>
          <p:spPr>
            <a:xfrm rot="16200000">
              <a:off x="3438703" y="4073636"/>
              <a:ext cx="1292777" cy="937261"/>
            </a:xfrm>
            <a:custGeom>
              <a:avLst/>
              <a:gdLst>
                <a:gd name="connsiteX0" fmla="*/ 1044163 w 1292777"/>
                <a:gd name="connsiteY0" fmla="*/ 0 h 937261"/>
                <a:gd name="connsiteX1" fmla="*/ 1044163 w 1292777"/>
                <a:gd name="connsiteY1" fmla="*/ 1324 h 937261"/>
                <a:gd name="connsiteX2" fmla="*/ 1044163 w 1292777"/>
                <a:gd name="connsiteY2" fmla="*/ 1905 h 937261"/>
                <a:gd name="connsiteX3" fmla="*/ 1044322 w 1292777"/>
                <a:gd name="connsiteY3" fmla="*/ 1954 h 937261"/>
                <a:gd name="connsiteX4" fmla="*/ 1292777 w 1292777"/>
                <a:gd name="connsiteY4" fmla="*/ 376786 h 937261"/>
                <a:gd name="connsiteX5" fmla="*/ 1044322 w 1292777"/>
                <a:gd name="connsiteY5" fmla="*/ 751618 h 937261"/>
                <a:gd name="connsiteX6" fmla="*/ 1044163 w 1292777"/>
                <a:gd name="connsiteY6" fmla="*/ 751667 h 937261"/>
                <a:gd name="connsiteX7" fmla="*/ 1044163 w 1292777"/>
                <a:gd name="connsiteY7" fmla="*/ 752985 h 937261"/>
                <a:gd name="connsiteX8" fmla="*/ 909438 w 1292777"/>
                <a:gd name="connsiteY8" fmla="*/ 759788 h 937261"/>
                <a:gd name="connsiteX9" fmla="*/ 527039 w 1292777"/>
                <a:gd name="connsiteY9" fmla="*/ 857616 h 937261"/>
                <a:gd name="connsiteX10" fmla="*/ 380304 w 1292777"/>
                <a:gd name="connsiteY10" fmla="*/ 937261 h 937261"/>
                <a:gd name="connsiteX11" fmla="*/ 378792 w 1292777"/>
                <a:gd name="connsiteY11" fmla="*/ 934644 h 937261"/>
                <a:gd name="connsiteX12" fmla="*/ 378805 w 1292777"/>
                <a:gd name="connsiteY12" fmla="*/ 934630 h 937261"/>
                <a:gd name="connsiteX13" fmla="*/ 406557 w 1292777"/>
                <a:gd name="connsiteY13" fmla="*/ 485789 h 937261"/>
                <a:gd name="connsiteX14" fmla="*/ 3973 w 1292777"/>
                <a:gd name="connsiteY14" fmla="*/ 285402 h 937261"/>
                <a:gd name="connsiteX15" fmla="*/ 3872 w 1292777"/>
                <a:gd name="connsiteY15" fmla="*/ 285425 h 937261"/>
                <a:gd name="connsiteX16" fmla="*/ 0 w 1292777"/>
                <a:gd name="connsiteY16" fmla="*/ 278719 h 937261"/>
                <a:gd name="connsiteX17" fmla="*/ 1044163 w 1292777"/>
                <a:gd name="connsiteY17" fmla="*/ 0 h 937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92777" h="937261">
                  <a:moveTo>
                    <a:pt x="1044163" y="0"/>
                  </a:moveTo>
                  <a:cubicBezTo>
                    <a:pt x="1044163" y="0"/>
                    <a:pt x="1044163" y="0"/>
                    <a:pt x="1044163" y="1324"/>
                  </a:cubicBezTo>
                  <a:lnTo>
                    <a:pt x="1044163" y="1905"/>
                  </a:lnTo>
                  <a:lnTo>
                    <a:pt x="1044322" y="1954"/>
                  </a:lnTo>
                  <a:cubicBezTo>
                    <a:pt x="1190328" y="63710"/>
                    <a:pt x="1292777" y="208284"/>
                    <a:pt x="1292777" y="376786"/>
                  </a:cubicBezTo>
                  <a:cubicBezTo>
                    <a:pt x="1292777" y="545288"/>
                    <a:pt x="1190328" y="689862"/>
                    <a:pt x="1044322" y="751618"/>
                  </a:cubicBezTo>
                  <a:lnTo>
                    <a:pt x="1044163" y="751667"/>
                  </a:lnTo>
                  <a:lnTo>
                    <a:pt x="1044163" y="752985"/>
                  </a:lnTo>
                  <a:lnTo>
                    <a:pt x="909438" y="759788"/>
                  </a:lnTo>
                  <a:cubicBezTo>
                    <a:pt x="775065" y="773434"/>
                    <a:pt x="646594" y="807048"/>
                    <a:pt x="527039" y="857616"/>
                  </a:cubicBezTo>
                  <a:lnTo>
                    <a:pt x="380304" y="937261"/>
                  </a:lnTo>
                  <a:lnTo>
                    <a:pt x="378792" y="934644"/>
                  </a:lnTo>
                  <a:lnTo>
                    <a:pt x="378805" y="934630"/>
                  </a:lnTo>
                  <a:cubicBezTo>
                    <a:pt x="474372" y="808145"/>
                    <a:pt x="490808" y="631716"/>
                    <a:pt x="406557" y="485789"/>
                  </a:cubicBezTo>
                  <a:cubicBezTo>
                    <a:pt x="322306" y="339862"/>
                    <a:pt x="161296" y="265881"/>
                    <a:pt x="3973" y="285402"/>
                  </a:cubicBezTo>
                  <a:lnTo>
                    <a:pt x="3872" y="285425"/>
                  </a:lnTo>
                  <a:lnTo>
                    <a:pt x="0" y="278719"/>
                  </a:lnTo>
                  <a:cubicBezTo>
                    <a:pt x="307527" y="100053"/>
                    <a:pt x="661542" y="0"/>
                    <a:pt x="1044163" y="0"/>
                  </a:cubicBezTo>
                  <a:close/>
                </a:path>
              </a:pathLst>
            </a:custGeom>
            <a:grpFill/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95A9CFD5-7B26-8F35-A077-B64ED67F8F7F}"/>
                </a:ext>
              </a:extLst>
            </p:cNvPr>
            <p:cNvSpPr/>
            <p:nvPr/>
          </p:nvSpPr>
          <p:spPr>
            <a:xfrm rot="18000000">
              <a:off x="3451141" y="3190634"/>
              <a:ext cx="1292777" cy="937261"/>
            </a:xfrm>
            <a:custGeom>
              <a:avLst/>
              <a:gdLst>
                <a:gd name="connsiteX0" fmla="*/ 1044163 w 1292777"/>
                <a:gd name="connsiteY0" fmla="*/ 0 h 937261"/>
                <a:gd name="connsiteX1" fmla="*/ 1044163 w 1292777"/>
                <a:gd name="connsiteY1" fmla="*/ 1324 h 937261"/>
                <a:gd name="connsiteX2" fmla="*/ 1044163 w 1292777"/>
                <a:gd name="connsiteY2" fmla="*/ 1905 h 937261"/>
                <a:gd name="connsiteX3" fmla="*/ 1044322 w 1292777"/>
                <a:gd name="connsiteY3" fmla="*/ 1954 h 937261"/>
                <a:gd name="connsiteX4" fmla="*/ 1292777 w 1292777"/>
                <a:gd name="connsiteY4" fmla="*/ 376786 h 937261"/>
                <a:gd name="connsiteX5" fmla="*/ 1044322 w 1292777"/>
                <a:gd name="connsiteY5" fmla="*/ 751618 h 937261"/>
                <a:gd name="connsiteX6" fmla="*/ 1044163 w 1292777"/>
                <a:gd name="connsiteY6" fmla="*/ 751667 h 937261"/>
                <a:gd name="connsiteX7" fmla="*/ 1044163 w 1292777"/>
                <a:gd name="connsiteY7" fmla="*/ 752985 h 937261"/>
                <a:gd name="connsiteX8" fmla="*/ 909438 w 1292777"/>
                <a:gd name="connsiteY8" fmla="*/ 759788 h 937261"/>
                <a:gd name="connsiteX9" fmla="*/ 527039 w 1292777"/>
                <a:gd name="connsiteY9" fmla="*/ 857616 h 937261"/>
                <a:gd name="connsiteX10" fmla="*/ 380304 w 1292777"/>
                <a:gd name="connsiteY10" fmla="*/ 937261 h 937261"/>
                <a:gd name="connsiteX11" fmla="*/ 378792 w 1292777"/>
                <a:gd name="connsiteY11" fmla="*/ 934644 h 937261"/>
                <a:gd name="connsiteX12" fmla="*/ 378805 w 1292777"/>
                <a:gd name="connsiteY12" fmla="*/ 934630 h 937261"/>
                <a:gd name="connsiteX13" fmla="*/ 406557 w 1292777"/>
                <a:gd name="connsiteY13" fmla="*/ 485789 h 937261"/>
                <a:gd name="connsiteX14" fmla="*/ 3973 w 1292777"/>
                <a:gd name="connsiteY14" fmla="*/ 285402 h 937261"/>
                <a:gd name="connsiteX15" fmla="*/ 3872 w 1292777"/>
                <a:gd name="connsiteY15" fmla="*/ 285425 h 937261"/>
                <a:gd name="connsiteX16" fmla="*/ 0 w 1292777"/>
                <a:gd name="connsiteY16" fmla="*/ 278719 h 937261"/>
                <a:gd name="connsiteX17" fmla="*/ 1044163 w 1292777"/>
                <a:gd name="connsiteY17" fmla="*/ 0 h 937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92777" h="937261">
                  <a:moveTo>
                    <a:pt x="1044163" y="0"/>
                  </a:moveTo>
                  <a:cubicBezTo>
                    <a:pt x="1044163" y="0"/>
                    <a:pt x="1044163" y="0"/>
                    <a:pt x="1044163" y="1324"/>
                  </a:cubicBezTo>
                  <a:lnTo>
                    <a:pt x="1044163" y="1905"/>
                  </a:lnTo>
                  <a:lnTo>
                    <a:pt x="1044322" y="1954"/>
                  </a:lnTo>
                  <a:cubicBezTo>
                    <a:pt x="1190328" y="63710"/>
                    <a:pt x="1292777" y="208284"/>
                    <a:pt x="1292777" y="376786"/>
                  </a:cubicBezTo>
                  <a:cubicBezTo>
                    <a:pt x="1292777" y="545288"/>
                    <a:pt x="1190328" y="689862"/>
                    <a:pt x="1044322" y="751618"/>
                  </a:cubicBezTo>
                  <a:lnTo>
                    <a:pt x="1044163" y="751667"/>
                  </a:lnTo>
                  <a:lnTo>
                    <a:pt x="1044163" y="752985"/>
                  </a:lnTo>
                  <a:lnTo>
                    <a:pt x="909438" y="759788"/>
                  </a:lnTo>
                  <a:cubicBezTo>
                    <a:pt x="775065" y="773434"/>
                    <a:pt x="646594" y="807048"/>
                    <a:pt x="527039" y="857616"/>
                  </a:cubicBezTo>
                  <a:lnTo>
                    <a:pt x="380304" y="937261"/>
                  </a:lnTo>
                  <a:lnTo>
                    <a:pt x="378792" y="934644"/>
                  </a:lnTo>
                  <a:lnTo>
                    <a:pt x="378805" y="934630"/>
                  </a:lnTo>
                  <a:cubicBezTo>
                    <a:pt x="474372" y="808145"/>
                    <a:pt x="490808" y="631716"/>
                    <a:pt x="406557" y="485789"/>
                  </a:cubicBezTo>
                  <a:cubicBezTo>
                    <a:pt x="322306" y="339862"/>
                    <a:pt x="161296" y="265881"/>
                    <a:pt x="3973" y="285402"/>
                  </a:cubicBezTo>
                  <a:lnTo>
                    <a:pt x="3872" y="285425"/>
                  </a:lnTo>
                  <a:lnTo>
                    <a:pt x="0" y="278719"/>
                  </a:lnTo>
                  <a:cubicBezTo>
                    <a:pt x="307527" y="100053"/>
                    <a:pt x="661542" y="0"/>
                    <a:pt x="1044163" y="0"/>
                  </a:cubicBezTo>
                  <a:close/>
                </a:path>
              </a:pathLst>
            </a:custGeom>
            <a:grpFill/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C2798E34-28DC-097F-AFC0-B51D82A8AC5E}"/>
                </a:ext>
              </a:extLst>
            </p:cNvPr>
            <p:cNvSpPr/>
            <p:nvPr/>
          </p:nvSpPr>
          <p:spPr>
            <a:xfrm rot="19800000">
              <a:off x="3904104" y="2433119"/>
              <a:ext cx="1292777" cy="937261"/>
            </a:xfrm>
            <a:custGeom>
              <a:avLst/>
              <a:gdLst>
                <a:gd name="connsiteX0" fmla="*/ 1044163 w 1292777"/>
                <a:gd name="connsiteY0" fmla="*/ 0 h 937261"/>
                <a:gd name="connsiteX1" fmla="*/ 1044163 w 1292777"/>
                <a:gd name="connsiteY1" fmla="*/ 1324 h 937261"/>
                <a:gd name="connsiteX2" fmla="*/ 1044163 w 1292777"/>
                <a:gd name="connsiteY2" fmla="*/ 1905 h 937261"/>
                <a:gd name="connsiteX3" fmla="*/ 1044322 w 1292777"/>
                <a:gd name="connsiteY3" fmla="*/ 1954 h 937261"/>
                <a:gd name="connsiteX4" fmla="*/ 1292777 w 1292777"/>
                <a:gd name="connsiteY4" fmla="*/ 376786 h 937261"/>
                <a:gd name="connsiteX5" fmla="*/ 1044322 w 1292777"/>
                <a:gd name="connsiteY5" fmla="*/ 751618 h 937261"/>
                <a:gd name="connsiteX6" fmla="*/ 1044163 w 1292777"/>
                <a:gd name="connsiteY6" fmla="*/ 751667 h 937261"/>
                <a:gd name="connsiteX7" fmla="*/ 1044163 w 1292777"/>
                <a:gd name="connsiteY7" fmla="*/ 752985 h 937261"/>
                <a:gd name="connsiteX8" fmla="*/ 909438 w 1292777"/>
                <a:gd name="connsiteY8" fmla="*/ 759788 h 937261"/>
                <a:gd name="connsiteX9" fmla="*/ 527039 w 1292777"/>
                <a:gd name="connsiteY9" fmla="*/ 857616 h 937261"/>
                <a:gd name="connsiteX10" fmla="*/ 380304 w 1292777"/>
                <a:gd name="connsiteY10" fmla="*/ 937261 h 937261"/>
                <a:gd name="connsiteX11" fmla="*/ 378792 w 1292777"/>
                <a:gd name="connsiteY11" fmla="*/ 934644 h 937261"/>
                <a:gd name="connsiteX12" fmla="*/ 378805 w 1292777"/>
                <a:gd name="connsiteY12" fmla="*/ 934630 h 937261"/>
                <a:gd name="connsiteX13" fmla="*/ 406557 w 1292777"/>
                <a:gd name="connsiteY13" fmla="*/ 485789 h 937261"/>
                <a:gd name="connsiteX14" fmla="*/ 3973 w 1292777"/>
                <a:gd name="connsiteY14" fmla="*/ 285402 h 937261"/>
                <a:gd name="connsiteX15" fmla="*/ 3872 w 1292777"/>
                <a:gd name="connsiteY15" fmla="*/ 285425 h 937261"/>
                <a:gd name="connsiteX16" fmla="*/ 0 w 1292777"/>
                <a:gd name="connsiteY16" fmla="*/ 278719 h 937261"/>
                <a:gd name="connsiteX17" fmla="*/ 1044163 w 1292777"/>
                <a:gd name="connsiteY17" fmla="*/ 0 h 937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92777" h="937261">
                  <a:moveTo>
                    <a:pt x="1044163" y="0"/>
                  </a:moveTo>
                  <a:cubicBezTo>
                    <a:pt x="1044163" y="0"/>
                    <a:pt x="1044163" y="0"/>
                    <a:pt x="1044163" y="1324"/>
                  </a:cubicBezTo>
                  <a:lnTo>
                    <a:pt x="1044163" y="1905"/>
                  </a:lnTo>
                  <a:lnTo>
                    <a:pt x="1044322" y="1954"/>
                  </a:lnTo>
                  <a:cubicBezTo>
                    <a:pt x="1190328" y="63710"/>
                    <a:pt x="1292777" y="208284"/>
                    <a:pt x="1292777" y="376786"/>
                  </a:cubicBezTo>
                  <a:cubicBezTo>
                    <a:pt x="1292777" y="545288"/>
                    <a:pt x="1190328" y="689862"/>
                    <a:pt x="1044322" y="751618"/>
                  </a:cubicBezTo>
                  <a:lnTo>
                    <a:pt x="1044163" y="751667"/>
                  </a:lnTo>
                  <a:lnTo>
                    <a:pt x="1044163" y="752985"/>
                  </a:lnTo>
                  <a:lnTo>
                    <a:pt x="909438" y="759788"/>
                  </a:lnTo>
                  <a:cubicBezTo>
                    <a:pt x="775065" y="773434"/>
                    <a:pt x="646594" y="807048"/>
                    <a:pt x="527039" y="857616"/>
                  </a:cubicBezTo>
                  <a:lnTo>
                    <a:pt x="380304" y="937261"/>
                  </a:lnTo>
                  <a:lnTo>
                    <a:pt x="378792" y="934644"/>
                  </a:lnTo>
                  <a:lnTo>
                    <a:pt x="378805" y="934630"/>
                  </a:lnTo>
                  <a:cubicBezTo>
                    <a:pt x="474372" y="808145"/>
                    <a:pt x="490808" y="631716"/>
                    <a:pt x="406557" y="485789"/>
                  </a:cubicBezTo>
                  <a:cubicBezTo>
                    <a:pt x="322306" y="339862"/>
                    <a:pt x="161296" y="265881"/>
                    <a:pt x="3973" y="285402"/>
                  </a:cubicBezTo>
                  <a:lnTo>
                    <a:pt x="3872" y="285425"/>
                  </a:lnTo>
                  <a:lnTo>
                    <a:pt x="0" y="278719"/>
                  </a:lnTo>
                  <a:cubicBezTo>
                    <a:pt x="307527" y="100053"/>
                    <a:pt x="661542" y="0"/>
                    <a:pt x="1044163" y="0"/>
                  </a:cubicBezTo>
                  <a:close/>
                </a:path>
              </a:pathLst>
            </a:custGeom>
            <a:grpFill/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8" name="Graphic 107" descr="3d Glasses with solid fill">
            <a:extLst>
              <a:ext uri="{FF2B5EF4-FFF2-40B4-BE49-F238E27FC236}">
                <a16:creationId xmlns:a16="http://schemas.microsoft.com/office/drawing/2014/main" id="{5AD3125B-DDC2-DB75-FD59-A4BEBB72D7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33035" y="2261791"/>
            <a:ext cx="324000" cy="324000"/>
          </a:xfrm>
          <a:prstGeom prst="rect">
            <a:avLst/>
          </a:prstGeom>
        </p:spPr>
      </p:pic>
      <p:pic>
        <p:nvPicPr>
          <p:cNvPr id="110" name="Graphic 109" descr="Abacus with solid fill">
            <a:extLst>
              <a:ext uri="{FF2B5EF4-FFF2-40B4-BE49-F238E27FC236}">
                <a16:creationId xmlns:a16="http://schemas.microsoft.com/office/drawing/2014/main" id="{8B978BCC-FF9E-C5A6-E3E1-C694D118E6C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3605" y="2188618"/>
            <a:ext cx="324000" cy="324000"/>
          </a:xfrm>
          <a:prstGeom prst="rect">
            <a:avLst/>
          </a:prstGeom>
        </p:spPr>
      </p:pic>
      <p:pic>
        <p:nvPicPr>
          <p:cNvPr id="112" name="Graphic 111" descr="Advertising with solid fill">
            <a:extLst>
              <a:ext uri="{FF2B5EF4-FFF2-40B4-BE49-F238E27FC236}">
                <a16:creationId xmlns:a16="http://schemas.microsoft.com/office/drawing/2014/main" id="{EC43FA76-DD66-6158-3736-D5F02505C0C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835095" y="2529911"/>
            <a:ext cx="324000" cy="324000"/>
          </a:xfrm>
          <a:prstGeom prst="rect">
            <a:avLst/>
          </a:prstGeom>
        </p:spPr>
      </p:pic>
      <p:pic>
        <p:nvPicPr>
          <p:cNvPr id="115" name="Graphic 114" descr="Airplane with solid fill">
            <a:extLst>
              <a:ext uri="{FF2B5EF4-FFF2-40B4-BE49-F238E27FC236}">
                <a16:creationId xmlns:a16="http://schemas.microsoft.com/office/drawing/2014/main" id="{964308DE-6E90-12E6-FA1E-6609B987300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297808" y="3312570"/>
            <a:ext cx="324000" cy="324000"/>
          </a:xfrm>
          <a:prstGeom prst="rect">
            <a:avLst/>
          </a:prstGeom>
        </p:spPr>
      </p:pic>
      <p:pic>
        <p:nvPicPr>
          <p:cNvPr id="117" name="Graphic 116" descr="Alarm clock with solid fill">
            <a:extLst>
              <a:ext uri="{FF2B5EF4-FFF2-40B4-BE49-F238E27FC236}">
                <a16:creationId xmlns:a16="http://schemas.microsoft.com/office/drawing/2014/main" id="{9D7F0CC9-1022-5160-84C9-EB036B81A65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188236" y="4201829"/>
            <a:ext cx="324000" cy="324000"/>
          </a:xfrm>
          <a:prstGeom prst="rect">
            <a:avLst/>
          </a:prstGeom>
        </p:spPr>
      </p:pic>
      <p:pic>
        <p:nvPicPr>
          <p:cNvPr id="119" name="Graphic 118" descr="Anchor with solid fill">
            <a:extLst>
              <a:ext uri="{FF2B5EF4-FFF2-40B4-BE49-F238E27FC236}">
                <a16:creationId xmlns:a16="http://schemas.microsoft.com/office/drawing/2014/main" id="{5548CB66-37EC-C72D-5333-5AC734B1AA0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592001" y="4985022"/>
            <a:ext cx="324000" cy="324000"/>
          </a:xfrm>
          <a:prstGeom prst="rect">
            <a:avLst/>
          </a:prstGeom>
        </p:spPr>
      </p:pic>
      <p:pic>
        <p:nvPicPr>
          <p:cNvPr id="125" name="Graphic 124" descr="Anger Symbol with solid fill">
            <a:extLst>
              <a:ext uri="{FF2B5EF4-FFF2-40B4-BE49-F238E27FC236}">
                <a16:creationId xmlns:a16="http://schemas.microsoft.com/office/drawing/2014/main" id="{239162F1-C8BC-8CE4-81EF-38DCACF9D31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342933" y="5550905"/>
            <a:ext cx="324000" cy="324000"/>
          </a:xfrm>
          <a:prstGeom prst="rect">
            <a:avLst/>
          </a:prstGeom>
        </p:spPr>
      </p:pic>
      <p:pic>
        <p:nvPicPr>
          <p:cNvPr id="127" name="Graphic 126" descr="Angry face outline with solid fill">
            <a:extLst>
              <a:ext uri="{FF2B5EF4-FFF2-40B4-BE49-F238E27FC236}">
                <a16:creationId xmlns:a16="http://schemas.microsoft.com/office/drawing/2014/main" id="{BD6A3A11-B845-7FC0-7DFC-E7547CAA756E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6236678" y="5665125"/>
            <a:ext cx="324000" cy="324000"/>
          </a:xfrm>
          <a:prstGeom prst="rect">
            <a:avLst/>
          </a:prstGeom>
        </p:spPr>
      </p:pic>
      <p:pic>
        <p:nvPicPr>
          <p:cNvPr id="323" name="Graphic 322" descr="Aries with solid fill">
            <a:extLst>
              <a:ext uri="{FF2B5EF4-FFF2-40B4-BE49-F238E27FC236}">
                <a16:creationId xmlns:a16="http://schemas.microsoft.com/office/drawing/2014/main" id="{7BB6A8AA-864B-54B6-07FC-DADDA7827F10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7012802" y="5309022"/>
            <a:ext cx="324000" cy="324000"/>
          </a:xfrm>
          <a:prstGeom prst="rect">
            <a:avLst/>
          </a:prstGeom>
        </p:spPr>
      </p:pic>
      <p:pic>
        <p:nvPicPr>
          <p:cNvPr id="325" name="Graphic 324" descr="@ with solid fill">
            <a:extLst>
              <a:ext uri="{FF2B5EF4-FFF2-40B4-BE49-F238E27FC236}">
                <a16:creationId xmlns:a16="http://schemas.microsoft.com/office/drawing/2014/main" id="{6F976F52-1E53-2E13-08B2-B498B7ED0270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7579842" y="4564189"/>
            <a:ext cx="324000" cy="324000"/>
          </a:xfrm>
          <a:prstGeom prst="rect">
            <a:avLst/>
          </a:prstGeom>
        </p:spPr>
      </p:pic>
      <p:pic>
        <p:nvPicPr>
          <p:cNvPr id="327" name="Graphic 326" descr="Atom with solid fill">
            <a:extLst>
              <a:ext uri="{FF2B5EF4-FFF2-40B4-BE49-F238E27FC236}">
                <a16:creationId xmlns:a16="http://schemas.microsoft.com/office/drawing/2014/main" id="{CF6CCCA2-B815-5103-A29F-4F4366564D5D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7294760" y="2848002"/>
            <a:ext cx="324000" cy="324000"/>
          </a:xfrm>
          <a:prstGeom prst="rect">
            <a:avLst/>
          </a:prstGeom>
        </p:spPr>
      </p:pic>
      <p:pic>
        <p:nvPicPr>
          <p:cNvPr id="329" name="Graphic 328" descr="Bar chart with solid fill">
            <a:extLst>
              <a:ext uri="{FF2B5EF4-FFF2-40B4-BE49-F238E27FC236}">
                <a16:creationId xmlns:a16="http://schemas.microsoft.com/office/drawing/2014/main" id="{FA040754-2123-3DAA-F5C2-79CF07C19A61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7652205" y="3676543"/>
            <a:ext cx="324000" cy="324000"/>
          </a:xfrm>
          <a:prstGeom prst="rect">
            <a:avLst/>
          </a:prstGeom>
        </p:spPr>
      </p:pic>
      <p:sp>
        <p:nvSpPr>
          <p:cNvPr id="331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4AF57C80-FEB6-25E7-DB1A-AEFDD073E4A3}"/>
              </a:ext>
            </a:extLst>
          </p:cNvPr>
          <p:cNvSpPr txBox="1"/>
          <p:nvPr/>
        </p:nvSpPr>
        <p:spPr>
          <a:xfrm>
            <a:off x="756034" y="1671399"/>
            <a:ext cx="2980150" cy="7027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latin typeface="+mn-lt"/>
                <a:ea typeface="+mn-ea"/>
                <a:cs typeface="+mn-cs"/>
              </a:rPr>
              <a:t>INFODATA 01</a:t>
            </a:r>
          </a:p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Lorem ipsum mi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auctor dolor sit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amet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. Lorem ipsum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tempor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incididunt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ut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labore et dolore magna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aliqua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.  Just Free Slide.com. </a:t>
            </a:r>
          </a:p>
        </p:txBody>
      </p:sp>
      <p:sp>
        <p:nvSpPr>
          <p:cNvPr id="332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56BB0109-1021-BEA6-2EA9-5AF5DEBCDB73}"/>
              </a:ext>
            </a:extLst>
          </p:cNvPr>
          <p:cNvSpPr txBox="1"/>
          <p:nvPr/>
        </p:nvSpPr>
        <p:spPr>
          <a:xfrm>
            <a:off x="756034" y="2447454"/>
            <a:ext cx="2980150" cy="7027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latin typeface="+mn-lt"/>
                <a:ea typeface="+mn-ea"/>
                <a:cs typeface="+mn-cs"/>
              </a:rPr>
              <a:t>INFODATA 02</a:t>
            </a:r>
          </a:p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Lorem ipsum mi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auctor dolor sit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amet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. Lorem ipsum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tempor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incididunt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ut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labore et dolore magna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aliqua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.  Just Free Slide.com. </a:t>
            </a:r>
          </a:p>
        </p:txBody>
      </p:sp>
      <p:sp>
        <p:nvSpPr>
          <p:cNvPr id="333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8452D499-2785-22B6-307D-2154F5333A30}"/>
              </a:ext>
            </a:extLst>
          </p:cNvPr>
          <p:cNvSpPr txBox="1"/>
          <p:nvPr/>
        </p:nvSpPr>
        <p:spPr>
          <a:xfrm>
            <a:off x="756034" y="3223509"/>
            <a:ext cx="2980150" cy="7027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latin typeface="+mn-lt"/>
                <a:ea typeface="+mn-ea"/>
                <a:cs typeface="+mn-cs"/>
              </a:rPr>
              <a:t>INFODATA 03</a:t>
            </a:r>
          </a:p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Lorem ipsum mi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auctor dolor sit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amet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. Lorem ipsum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tempor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incididunt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ut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labore et dolore magna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aliqua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.  Just Free Slide.com. </a:t>
            </a:r>
          </a:p>
        </p:txBody>
      </p:sp>
      <p:sp>
        <p:nvSpPr>
          <p:cNvPr id="334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0FF1F92A-493B-4CF0-C870-D40B655248C4}"/>
              </a:ext>
            </a:extLst>
          </p:cNvPr>
          <p:cNvSpPr txBox="1"/>
          <p:nvPr/>
        </p:nvSpPr>
        <p:spPr>
          <a:xfrm>
            <a:off x="756034" y="3999564"/>
            <a:ext cx="2980150" cy="7027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latin typeface="+mn-lt"/>
                <a:ea typeface="+mn-ea"/>
                <a:cs typeface="+mn-cs"/>
              </a:rPr>
              <a:t>INFODATA 04</a:t>
            </a:r>
          </a:p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Lorem ipsum mi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auctor dolor sit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amet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. Lorem ipsum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tempor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incididunt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ut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labore et dolore magna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aliqua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.  Just Free Slide.com. </a:t>
            </a:r>
          </a:p>
        </p:txBody>
      </p:sp>
      <p:sp>
        <p:nvSpPr>
          <p:cNvPr id="335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8A2C8DF8-448A-86E8-37FB-3394158BBBC4}"/>
              </a:ext>
            </a:extLst>
          </p:cNvPr>
          <p:cNvSpPr txBox="1"/>
          <p:nvPr/>
        </p:nvSpPr>
        <p:spPr>
          <a:xfrm>
            <a:off x="756034" y="4775619"/>
            <a:ext cx="2980150" cy="7027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latin typeface="+mn-lt"/>
                <a:ea typeface="+mn-ea"/>
                <a:cs typeface="+mn-cs"/>
              </a:rPr>
              <a:t>INFODATA 05</a:t>
            </a:r>
          </a:p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Lorem ipsum mi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auctor dolor sit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amet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. Lorem ipsum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tempor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incididunt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ut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labore et dolore magna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aliqua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.  Just Free Slide.com. </a:t>
            </a:r>
          </a:p>
        </p:txBody>
      </p:sp>
      <p:sp>
        <p:nvSpPr>
          <p:cNvPr id="336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5269D0E6-BD36-959D-E215-0B78649BBE18}"/>
              </a:ext>
            </a:extLst>
          </p:cNvPr>
          <p:cNvSpPr txBox="1"/>
          <p:nvPr/>
        </p:nvSpPr>
        <p:spPr>
          <a:xfrm>
            <a:off x="756034" y="5551674"/>
            <a:ext cx="2980150" cy="7027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latin typeface="+mn-lt"/>
                <a:ea typeface="+mn-ea"/>
                <a:cs typeface="+mn-cs"/>
              </a:rPr>
              <a:t>INFODATA 06</a:t>
            </a:r>
          </a:p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Lorem ipsum mi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auctor dolor sit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amet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. Lorem ipsum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tempor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incididunt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ut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labore et dolore magna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aliqua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.  Just Free Slide.com. </a:t>
            </a:r>
          </a:p>
        </p:txBody>
      </p:sp>
      <p:sp>
        <p:nvSpPr>
          <p:cNvPr id="338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5335EE22-D4B5-7FA5-45E7-B7220B6E319C}"/>
              </a:ext>
            </a:extLst>
          </p:cNvPr>
          <p:cNvSpPr txBox="1"/>
          <p:nvPr/>
        </p:nvSpPr>
        <p:spPr>
          <a:xfrm>
            <a:off x="8509929" y="1671399"/>
            <a:ext cx="2980150" cy="7027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latin typeface="+mn-lt"/>
                <a:ea typeface="+mn-ea"/>
                <a:cs typeface="+mn-cs"/>
              </a:rPr>
              <a:t>INFODATA 07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Lorem ipsum mi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auctor dolor sit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amet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. Lorem ipsum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tempor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incididunt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ut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labore et dolore magna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aliqua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.  Just Free Slide.com. </a:t>
            </a:r>
          </a:p>
        </p:txBody>
      </p:sp>
      <p:sp>
        <p:nvSpPr>
          <p:cNvPr id="352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84715B85-1C78-B5DA-67FE-A195D4BA5D8E}"/>
              </a:ext>
            </a:extLst>
          </p:cNvPr>
          <p:cNvSpPr txBox="1"/>
          <p:nvPr/>
        </p:nvSpPr>
        <p:spPr>
          <a:xfrm>
            <a:off x="8509929" y="2447454"/>
            <a:ext cx="2980150" cy="7027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latin typeface="+mn-lt"/>
                <a:ea typeface="+mn-ea"/>
                <a:cs typeface="+mn-cs"/>
              </a:rPr>
              <a:t>INFODATA 08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Lorem ipsum mi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auctor dolor sit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amet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. Lorem ipsum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tempor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incididunt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ut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labore et dolore magna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aliqua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.  Just Free Slide.com. </a:t>
            </a:r>
          </a:p>
        </p:txBody>
      </p:sp>
      <p:sp>
        <p:nvSpPr>
          <p:cNvPr id="353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24B52038-1542-CB5F-8BFC-70A2663FF8E4}"/>
              </a:ext>
            </a:extLst>
          </p:cNvPr>
          <p:cNvSpPr txBox="1"/>
          <p:nvPr/>
        </p:nvSpPr>
        <p:spPr>
          <a:xfrm>
            <a:off x="8509929" y="3223509"/>
            <a:ext cx="2980150" cy="7027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latin typeface="+mn-lt"/>
                <a:ea typeface="+mn-ea"/>
                <a:cs typeface="+mn-cs"/>
              </a:rPr>
              <a:t>INFODATA 09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Lorem ipsum mi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auctor dolor sit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amet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. Lorem ipsum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tempor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incididunt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ut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labore et dolore magna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aliqua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.  Just Free Slide.com. </a:t>
            </a:r>
          </a:p>
        </p:txBody>
      </p:sp>
      <p:sp>
        <p:nvSpPr>
          <p:cNvPr id="354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BE4FEAA6-6CCE-4DD5-91DF-536651AFE9F0}"/>
              </a:ext>
            </a:extLst>
          </p:cNvPr>
          <p:cNvSpPr txBox="1"/>
          <p:nvPr/>
        </p:nvSpPr>
        <p:spPr>
          <a:xfrm>
            <a:off x="8509929" y="3999564"/>
            <a:ext cx="2980150" cy="7027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latin typeface="+mn-lt"/>
                <a:ea typeface="+mn-ea"/>
                <a:cs typeface="+mn-cs"/>
              </a:rPr>
              <a:t>INFODATA 10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Lorem ipsum mi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auctor dolor sit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amet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. Lorem ipsum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tempor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incididunt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ut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labore et dolore magna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aliqua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.  Just Free Slide.com. </a:t>
            </a:r>
          </a:p>
        </p:txBody>
      </p:sp>
      <p:sp>
        <p:nvSpPr>
          <p:cNvPr id="355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75F2AB65-BE49-E081-07EE-EA012249ED6B}"/>
              </a:ext>
            </a:extLst>
          </p:cNvPr>
          <p:cNvSpPr txBox="1"/>
          <p:nvPr/>
        </p:nvSpPr>
        <p:spPr>
          <a:xfrm>
            <a:off x="8509929" y="4775619"/>
            <a:ext cx="2980150" cy="7027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latin typeface="+mn-lt"/>
                <a:ea typeface="+mn-ea"/>
                <a:cs typeface="+mn-cs"/>
              </a:rPr>
              <a:t>INFODATA 011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Lorem ipsum mi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auctor dolor sit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amet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. Lorem ipsum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tempor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incididunt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ut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labore et dolore magna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aliqua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.  Just Free Slide.com. </a:t>
            </a:r>
          </a:p>
        </p:txBody>
      </p:sp>
      <p:sp>
        <p:nvSpPr>
          <p:cNvPr id="356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1545B238-3C7B-A911-F961-CB6918876156}"/>
              </a:ext>
            </a:extLst>
          </p:cNvPr>
          <p:cNvSpPr txBox="1"/>
          <p:nvPr/>
        </p:nvSpPr>
        <p:spPr>
          <a:xfrm>
            <a:off x="8509929" y="5551674"/>
            <a:ext cx="2980150" cy="7027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latin typeface="+mn-lt"/>
                <a:ea typeface="+mn-ea"/>
                <a:cs typeface="+mn-cs"/>
              </a:rPr>
              <a:t>INFODATA 12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Lorem ipsum mi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auctor dolor sit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amet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. Lorem ipsum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tempor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incididunt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ut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labore et dolore magna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aliqua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.  Just Free Slide.com. </a:t>
            </a:r>
          </a:p>
        </p:txBody>
      </p:sp>
      <p:sp>
        <p:nvSpPr>
          <p:cNvPr id="357" name="TextBox 356">
            <a:extLst>
              <a:ext uri="{FF2B5EF4-FFF2-40B4-BE49-F238E27FC236}">
                <a16:creationId xmlns:a16="http://schemas.microsoft.com/office/drawing/2014/main" id="{5FCEE245-E8F4-D8F3-5CC4-7DAC498FF9F0}"/>
              </a:ext>
            </a:extLst>
          </p:cNvPr>
          <p:cNvSpPr txBox="1"/>
          <p:nvPr/>
        </p:nvSpPr>
        <p:spPr>
          <a:xfrm>
            <a:off x="4993660" y="3643387"/>
            <a:ext cx="2221876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12 OPTIONS</a:t>
            </a:r>
          </a:p>
          <a:p>
            <a:pPr algn="ctr"/>
            <a:r>
              <a:rPr lang="en-US" sz="2400" dirty="0">
                <a:solidFill>
                  <a:schemeClr val="accent6"/>
                </a:solidFill>
                <a:cs typeface="+mn-ea"/>
                <a:sym typeface="+mn-lt"/>
              </a:rPr>
              <a:t>INFOGRAPHIC</a:t>
            </a:r>
            <a:endParaRPr lang="en-US" sz="24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29609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>
          <a:xfrm>
            <a:off x="2178417" y="1078943"/>
            <a:ext cx="7837889" cy="231007"/>
          </a:xfrm>
        </p:spPr>
        <p:txBody>
          <a:bodyPr/>
          <a:lstStyle/>
          <a:p>
            <a:r>
              <a:rPr lang="en-US" altLang="zh-CN" dirty="0">
                <a:ea typeface="+mn-ea"/>
                <a:cs typeface="+mn-ea"/>
                <a:sym typeface="+mn-lt"/>
              </a:rPr>
              <a:t>Get more free slide templates:</a:t>
            </a:r>
            <a:r>
              <a:rPr lang="zh-CN" altLang="en-US" dirty="0">
                <a:ea typeface="+mn-ea"/>
                <a:cs typeface="+mn-ea"/>
                <a:sym typeface="+mn-lt"/>
              </a:rPr>
              <a:t> </a:t>
            </a:r>
            <a:r>
              <a:rPr lang="en-US" altLang="zh-CN" dirty="0" err="1">
                <a:ea typeface="+mn-ea"/>
                <a:cs typeface="+mn-ea"/>
                <a:sym typeface="+mn-lt"/>
              </a:rPr>
              <a:t>JustFreeSlide.com</a:t>
            </a:r>
            <a:endParaRPr lang="en-US" altLang="zh-TW" dirty="0">
              <a:ea typeface="+mn-ea"/>
              <a:cs typeface="+mn-ea"/>
              <a:sym typeface="+mn-lt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08001" y="355601"/>
            <a:ext cx="11157817" cy="660511"/>
          </a:xfrm>
        </p:spPr>
        <p:txBody>
          <a:bodyPr>
            <a:normAutofit/>
          </a:bodyPr>
          <a:lstStyle/>
          <a:p>
            <a:r>
              <a:rPr lang="en-US" sz="38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12 Step Circle Process Infographic</a:t>
            </a:r>
          </a:p>
        </p:txBody>
      </p:sp>
      <p:sp>
        <p:nvSpPr>
          <p:cNvPr id="37" name="直角三角形 36">
            <a:extLst>
              <a:ext uri="{FF2B5EF4-FFF2-40B4-BE49-F238E27FC236}">
                <a16:creationId xmlns:a16="http://schemas.microsoft.com/office/drawing/2014/main" id="{97C2AE96-19C7-E4CD-D719-08BBC18547B5}"/>
              </a:ext>
            </a:extLst>
          </p:cNvPr>
          <p:cNvSpPr/>
          <p:nvPr/>
        </p:nvSpPr>
        <p:spPr>
          <a:xfrm flipH="1">
            <a:off x="10643190" y="5954233"/>
            <a:ext cx="1548809" cy="904325"/>
          </a:xfrm>
          <a:prstGeom prst="rtTriangle">
            <a:avLst/>
          </a:prstGeom>
          <a:solidFill>
            <a:schemeClr val="accent1"/>
          </a:solidFill>
          <a:ln>
            <a:noFill/>
          </a:ln>
          <a:effectLst>
            <a:innerShdw blurRad="161994" dist="63500" dir="180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>
              <a:cs typeface="+mn-ea"/>
              <a:sym typeface="+mn-lt"/>
            </a:endParaRPr>
          </a:p>
        </p:txBody>
      </p:sp>
      <p:sp>
        <p:nvSpPr>
          <p:cNvPr id="38" name="文字方塊 37">
            <a:extLst>
              <a:ext uri="{FF2B5EF4-FFF2-40B4-BE49-F238E27FC236}">
                <a16:creationId xmlns:a16="http://schemas.microsoft.com/office/drawing/2014/main" id="{F7A00EA7-9D73-2BFB-8D3B-F7C926703619}"/>
              </a:ext>
            </a:extLst>
          </p:cNvPr>
          <p:cNvSpPr txBox="1"/>
          <p:nvPr/>
        </p:nvSpPr>
        <p:spPr>
          <a:xfrm rot="19843475">
            <a:off x="11233044" y="6327265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spc="300" dirty="0">
                <a:solidFill>
                  <a:schemeClr val="bg1"/>
                </a:solidFill>
                <a:cs typeface="+mn-ea"/>
                <a:sym typeface="+mn-lt"/>
              </a:rPr>
              <a:t>FREE!</a:t>
            </a:r>
            <a:endParaRPr kumimoji="1" lang="zh-TW" altLang="en-US" b="1" spc="3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73" name="圖片 72">
            <a:extLst>
              <a:ext uri="{FF2B5EF4-FFF2-40B4-BE49-F238E27FC236}">
                <a16:creationId xmlns:a16="http://schemas.microsoft.com/office/drawing/2014/main" id="{4F92718D-7FB4-0D1F-E1B1-790B46CCD8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148" y="6121413"/>
            <a:ext cx="502074" cy="502074"/>
          </a:xfrm>
          <a:prstGeom prst="rect">
            <a:avLst/>
          </a:prstGeom>
        </p:spPr>
      </p:pic>
      <p:pic>
        <p:nvPicPr>
          <p:cNvPr id="75" name="圖片 74">
            <a:extLst>
              <a:ext uri="{FF2B5EF4-FFF2-40B4-BE49-F238E27FC236}">
                <a16:creationId xmlns:a16="http://schemas.microsoft.com/office/drawing/2014/main" id="{D05F9EE3-240F-2394-2975-C4A3CFD8B7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367" y="6121413"/>
            <a:ext cx="502074" cy="502074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94CC1B7F-DF92-AD23-A8FA-E67BBE371735}"/>
              </a:ext>
            </a:extLst>
          </p:cNvPr>
          <p:cNvGrpSpPr/>
          <p:nvPr/>
        </p:nvGrpSpPr>
        <p:grpSpPr>
          <a:xfrm>
            <a:off x="4577921" y="2472905"/>
            <a:ext cx="3038352" cy="3038354"/>
            <a:chOff x="2926226" y="1446838"/>
            <a:chExt cx="3291548" cy="3291550"/>
          </a:xfrm>
        </p:grpSpPr>
        <p:sp>
          <p:nvSpPr>
            <p:cNvPr id="33" name="Freeform 19">
              <a:extLst>
                <a:ext uri="{FF2B5EF4-FFF2-40B4-BE49-F238E27FC236}">
                  <a16:creationId xmlns:a16="http://schemas.microsoft.com/office/drawing/2014/main" id="{0D77C85B-30BA-44C0-0EC8-D1B94C425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0808" y="1446838"/>
              <a:ext cx="826460" cy="739351"/>
            </a:xfrm>
            <a:custGeom>
              <a:avLst/>
              <a:gdLst>
                <a:gd name="connsiteX0" fmla="*/ 0 w 826460"/>
                <a:gd name="connsiteY0" fmla="*/ 0 h 739351"/>
                <a:gd name="connsiteX1" fmla="*/ 826460 w 826460"/>
                <a:gd name="connsiteY1" fmla="*/ 219972 h 739351"/>
                <a:gd name="connsiteX2" fmla="*/ 557901 w 826460"/>
                <a:gd name="connsiteY2" fmla="*/ 683675 h 739351"/>
                <a:gd name="connsiteX3" fmla="*/ 525656 w 826460"/>
                <a:gd name="connsiteY3" fmla="*/ 739351 h 739351"/>
                <a:gd name="connsiteX4" fmla="*/ 410507 w 826460"/>
                <a:gd name="connsiteY4" fmla="*/ 676851 h 739351"/>
                <a:gd name="connsiteX5" fmla="*/ 1192 w 826460"/>
                <a:gd name="connsiteY5" fmla="*/ 594214 h 739351"/>
                <a:gd name="connsiteX6" fmla="*/ 0 w 826460"/>
                <a:gd name="connsiteY6" fmla="*/ 594274 h 739351"/>
                <a:gd name="connsiteX7" fmla="*/ 0 w 826460"/>
                <a:gd name="connsiteY7" fmla="*/ 543628 h 739351"/>
                <a:gd name="connsiteX8" fmla="*/ 0 w 826460"/>
                <a:gd name="connsiteY8" fmla="*/ 0 h 739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6460" h="739351">
                  <a:moveTo>
                    <a:pt x="0" y="0"/>
                  </a:moveTo>
                  <a:cubicBezTo>
                    <a:pt x="301813" y="0"/>
                    <a:pt x="583882" y="81784"/>
                    <a:pt x="826460" y="219972"/>
                  </a:cubicBezTo>
                  <a:cubicBezTo>
                    <a:pt x="826460" y="219972"/>
                    <a:pt x="826460" y="219972"/>
                    <a:pt x="557901" y="683675"/>
                  </a:cubicBezTo>
                  <a:lnTo>
                    <a:pt x="525656" y="739351"/>
                  </a:lnTo>
                  <a:lnTo>
                    <a:pt x="410507" y="676851"/>
                  </a:lnTo>
                  <a:cubicBezTo>
                    <a:pt x="284700" y="623639"/>
                    <a:pt x="146383" y="594214"/>
                    <a:pt x="1192" y="594214"/>
                  </a:cubicBezTo>
                  <a:lnTo>
                    <a:pt x="0" y="594274"/>
                  </a:lnTo>
                  <a:lnTo>
                    <a:pt x="0" y="543628"/>
                  </a:lnTo>
                  <a:cubicBezTo>
                    <a:pt x="0" y="386008"/>
                    <a:pt x="0" y="205871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34" name="Freeform 27">
              <a:extLst>
                <a:ext uri="{FF2B5EF4-FFF2-40B4-BE49-F238E27FC236}">
                  <a16:creationId xmlns:a16="http://schemas.microsoft.com/office/drawing/2014/main" id="{83ADB2C5-E3ED-8CD8-A8D6-AE8AD781A275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6818" y="1667148"/>
              <a:ext cx="900647" cy="899315"/>
            </a:xfrm>
            <a:custGeom>
              <a:avLst/>
              <a:gdLst>
                <a:gd name="connsiteX0" fmla="*/ 297279 w 900647"/>
                <a:gd name="connsiteY0" fmla="*/ 0 h 899315"/>
                <a:gd name="connsiteX1" fmla="*/ 900647 w 900647"/>
                <a:gd name="connsiteY1" fmla="*/ 600549 h 899315"/>
                <a:gd name="connsiteX2" fmla="*/ 437054 w 900647"/>
                <a:gd name="connsiteY2" fmla="*/ 868994 h 899315"/>
                <a:gd name="connsiteX3" fmla="*/ 384690 w 900647"/>
                <a:gd name="connsiteY3" fmla="*/ 899315 h 899315"/>
                <a:gd name="connsiteX4" fmla="*/ 347153 w 900647"/>
                <a:gd name="connsiteY4" fmla="*/ 837527 h 899315"/>
                <a:gd name="connsiteX5" fmla="*/ 63121 w 900647"/>
                <a:gd name="connsiteY5" fmla="*/ 553494 h 899315"/>
                <a:gd name="connsiteX6" fmla="*/ 0 w 900647"/>
                <a:gd name="connsiteY6" fmla="*/ 515147 h 899315"/>
                <a:gd name="connsiteX7" fmla="*/ 25530 w 900647"/>
                <a:gd name="connsiteY7" fmla="*/ 470908 h 899315"/>
                <a:gd name="connsiteX8" fmla="*/ 297279 w 900647"/>
                <a:gd name="connsiteY8" fmla="*/ 0 h 899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0647" h="899315">
                  <a:moveTo>
                    <a:pt x="297279" y="0"/>
                  </a:moveTo>
                  <a:cubicBezTo>
                    <a:pt x="548212" y="143793"/>
                    <a:pt x="756854" y="352435"/>
                    <a:pt x="900647" y="600549"/>
                  </a:cubicBezTo>
                  <a:cubicBezTo>
                    <a:pt x="900647" y="600549"/>
                    <a:pt x="900647" y="600549"/>
                    <a:pt x="437054" y="868994"/>
                  </a:cubicBezTo>
                  <a:lnTo>
                    <a:pt x="384690" y="899315"/>
                  </a:lnTo>
                  <a:lnTo>
                    <a:pt x="347153" y="837527"/>
                  </a:lnTo>
                  <a:cubicBezTo>
                    <a:pt x="271564" y="725640"/>
                    <a:pt x="175007" y="629083"/>
                    <a:pt x="63121" y="553494"/>
                  </a:cubicBezTo>
                  <a:lnTo>
                    <a:pt x="0" y="515147"/>
                  </a:lnTo>
                  <a:lnTo>
                    <a:pt x="25530" y="470908"/>
                  </a:lnTo>
                  <a:cubicBezTo>
                    <a:pt x="104321" y="334373"/>
                    <a:pt x="194368" y="178332"/>
                    <a:pt x="29727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F7A35A37-F84F-0571-F217-D64BDBCB6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9362" y="2270916"/>
              <a:ext cx="738412" cy="821087"/>
            </a:xfrm>
            <a:custGeom>
              <a:avLst/>
              <a:gdLst>
                <a:gd name="connsiteX0" fmla="*/ 518441 w 738412"/>
                <a:gd name="connsiteY0" fmla="*/ 0 h 821087"/>
                <a:gd name="connsiteX1" fmla="*/ 738412 w 738412"/>
                <a:gd name="connsiteY1" fmla="*/ 820070 h 821087"/>
                <a:gd name="connsiteX2" fmla="*/ 203229 w 738412"/>
                <a:gd name="connsiteY2" fmla="*/ 820986 h 821087"/>
                <a:gd name="connsiteX3" fmla="*/ 144168 w 738412"/>
                <a:gd name="connsiteY3" fmla="*/ 821087 h 821087"/>
                <a:gd name="connsiteX4" fmla="*/ 138769 w 738412"/>
                <a:gd name="connsiteY4" fmla="*/ 714180 h 821087"/>
                <a:gd name="connsiteX5" fmla="*/ 61562 w 738412"/>
                <a:gd name="connsiteY5" fmla="*/ 412381 h 821087"/>
                <a:gd name="connsiteX6" fmla="*/ 0 w 738412"/>
                <a:gd name="connsiteY6" fmla="*/ 298963 h 821087"/>
                <a:gd name="connsiteX7" fmla="*/ 47421 w 738412"/>
                <a:gd name="connsiteY7" fmla="*/ 271617 h 821087"/>
                <a:gd name="connsiteX8" fmla="*/ 518441 w 738412"/>
                <a:gd name="connsiteY8" fmla="*/ 0 h 821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8412" h="821087">
                  <a:moveTo>
                    <a:pt x="518441" y="0"/>
                  </a:moveTo>
                  <a:cubicBezTo>
                    <a:pt x="659448" y="239539"/>
                    <a:pt x="738412" y="521350"/>
                    <a:pt x="738412" y="820070"/>
                  </a:cubicBezTo>
                  <a:cubicBezTo>
                    <a:pt x="738412" y="820070"/>
                    <a:pt x="738412" y="820070"/>
                    <a:pt x="203229" y="820986"/>
                  </a:cubicBezTo>
                  <a:lnTo>
                    <a:pt x="144168" y="821087"/>
                  </a:lnTo>
                  <a:lnTo>
                    <a:pt x="138769" y="714180"/>
                  </a:lnTo>
                  <a:cubicBezTo>
                    <a:pt x="127999" y="608129"/>
                    <a:pt x="101470" y="506737"/>
                    <a:pt x="61562" y="412381"/>
                  </a:cubicBezTo>
                  <a:lnTo>
                    <a:pt x="0" y="298963"/>
                  </a:lnTo>
                  <a:lnTo>
                    <a:pt x="47421" y="271617"/>
                  </a:lnTo>
                  <a:cubicBezTo>
                    <a:pt x="183989" y="192865"/>
                    <a:pt x="340066" y="102861"/>
                    <a:pt x="51844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36" name="Freeform 31">
              <a:extLst>
                <a:ext uri="{FF2B5EF4-FFF2-40B4-BE49-F238E27FC236}">
                  <a16:creationId xmlns:a16="http://schemas.microsoft.com/office/drawing/2014/main" id="{745B8123-A5E8-E1B7-F880-EE68B4726AD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7997" y="3091421"/>
              <a:ext cx="739774" cy="826460"/>
            </a:xfrm>
            <a:custGeom>
              <a:avLst/>
              <a:gdLst>
                <a:gd name="connsiteX0" fmla="*/ 739774 w 739774"/>
                <a:gd name="connsiteY0" fmla="*/ 0 h 826460"/>
                <a:gd name="connsiteX1" fmla="*/ 739774 w 739774"/>
                <a:gd name="connsiteY1" fmla="*/ 2821 h 826460"/>
                <a:gd name="connsiteX2" fmla="*/ 519803 w 739774"/>
                <a:gd name="connsiteY2" fmla="*/ 826460 h 826460"/>
                <a:gd name="connsiteX3" fmla="*/ 56100 w 739774"/>
                <a:gd name="connsiteY3" fmla="*/ 558818 h 826460"/>
                <a:gd name="connsiteX4" fmla="*/ 0 w 739774"/>
                <a:gd name="connsiteY4" fmla="*/ 526438 h 826460"/>
                <a:gd name="connsiteX5" fmla="*/ 62927 w 739774"/>
                <a:gd name="connsiteY5" fmla="*/ 410505 h 826460"/>
                <a:gd name="connsiteX6" fmla="*/ 145563 w 739774"/>
                <a:gd name="connsiteY6" fmla="*/ 1190 h 826460"/>
                <a:gd name="connsiteX7" fmla="*/ 145555 w 739774"/>
                <a:gd name="connsiteY7" fmla="*/ 1018 h 826460"/>
                <a:gd name="connsiteX8" fmla="*/ 196147 w 739774"/>
                <a:gd name="connsiteY8" fmla="*/ 931 h 826460"/>
                <a:gd name="connsiteX9" fmla="*/ 739774 w 739774"/>
                <a:gd name="connsiteY9" fmla="*/ 0 h 826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39774" h="826460">
                  <a:moveTo>
                    <a:pt x="739774" y="0"/>
                  </a:moveTo>
                  <a:cubicBezTo>
                    <a:pt x="739774" y="2821"/>
                    <a:pt x="739774" y="2821"/>
                    <a:pt x="739774" y="2821"/>
                  </a:cubicBezTo>
                  <a:cubicBezTo>
                    <a:pt x="739774" y="304634"/>
                    <a:pt x="660810" y="586702"/>
                    <a:pt x="519803" y="826460"/>
                  </a:cubicBezTo>
                  <a:cubicBezTo>
                    <a:pt x="519803" y="826460"/>
                    <a:pt x="519803" y="826460"/>
                    <a:pt x="56100" y="558818"/>
                  </a:cubicBezTo>
                  <a:lnTo>
                    <a:pt x="0" y="526438"/>
                  </a:lnTo>
                  <a:lnTo>
                    <a:pt x="62927" y="410505"/>
                  </a:lnTo>
                  <a:cubicBezTo>
                    <a:pt x="116138" y="284698"/>
                    <a:pt x="145563" y="146380"/>
                    <a:pt x="145563" y="1190"/>
                  </a:cubicBezTo>
                  <a:lnTo>
                    <a:pt x="145555" y="1018"/>
                  </a:lnTo>
                  <a:lnTo>
                    <a:pt x="196147" y="931"/>
                  </a:lnTo>
                  <a:cubicBezTo>
                    <a:pt x="353767" y="661"/>
                    <a:pt x="533904" y="353"/>
                    <a:pt x="73977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B2295F22-9FDA-BA32-FE38-DBE1E8FD0C3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6802" y="3619519"/>
              <a:ext cx="900660" cy="902131"/>
            </a:xfrm>
            <a:custGeom>
              <a:avLst/>
              <a:gdLst>
                <a:gd name="connsiteX0" fmla="*/ 384245 w 900660"/>
                <a:gd name="connsiteY0" fmla="*/ 0 h 902131"/>
                <a:gd name="connsiteX1" fmla="*/ 429752 w 900660"/>
                <a:gd name="connsiteY1" fmla="*/ 26283 h 902131"/>
                <a:gd name="connsiteX2" fmla="*/ 900660 w 900660"/>
                <a:gd name="connsiteY2" fmla="*/ 298259 h 902131"/>
                <a:gd name="connsiteX3" fmla="*/ 300111 w 900660"/>
                <a:gd name="connsiteY3" fmla="*/ 902131 h 902131"/>
                <a:gd name="connsiteX4" fmla="*/ 31667 w 900660"/>
                <a:gd name="connsiteY4" fmla="*/ 438151 h 902131"/>
                <a:gd name="connsiteX5" fmla="*/ 0 w 900660"/>
                <a:gd name="connsiteY5" fmla="*/ 383418 h 902131"/>
                <a:gd name="connsiteX6" fmla="*/ 63136 w 900660"/>
                <a:gd name="connsiteY6" fmla="*/ 345062 h 902131"/>
                <a:gd name="connsiteX7" fmla="*/ 347168 w 900660"/>
                <a:gd name="connsiteY7" fmla="*/ 61030 h 902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00660" h="902131">
                  <a:moveTo>
                    <a:pt x="384245" y="0"/>
                  </a:moveTo>
                  <a:lnTo>
                    <a:pt x="429752" y="26283"/>
                  </a:lnTo>
                  <a:cubicBezTo>
                    <a:pt x="566288" y="105140"/>
                    <a:pt x="722328" y="195262"/>
                    <a:pt x="900660" y="298259"/>
                  </a:cubicBezTo>
                  <a:cubicBezTo>
                    <a:pt x="756867" y="549402"/>
                    <a:pt x="548225" y="758218"/>
                    <a:pt x="300111" y="902131"/>
                  </a:cubicBezTo>
                  <a:cubicBezTo>
                    <a:pt x="300111" y="902131"/>
                    <a:pt x="300111" y="902131"/>
                    <a:pt x="31667" y="438151"/>
                  </a:cubicBezTo>
                  <a:lnTo>
                    <a:pt x="0" y="383418"/>
                  </a:lnTo>
                  <a:lnTo>
                    <a:pt x="63136" y="345062"/>
                  </a:lnTo>
                  <a:cubicBezTo>
                    <a:pt x="175022" y="269473"/>
                    <a:pt x="271579" y="172916"/>
                    <a:pt x="347168" y="6103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0" name="Freeform 35">
              <a:extLst>
                <a:ext uri="{FF2B5EF4-FFF2-40B4-BE49-F238E27FC236}">
                  <a16:creationId xmlns:a16="http://schemas.microsoft.com/office/drawing/2014/main" id="{527A7669-5AB7-6FD4-4D7B-D7F597C6D379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2606" y="4000601"/>
              <a:ext cx="821087" cy="737787"/>
            </a:xfrm>
            <a:custGeom>
              <a:avLst/>
              <a:gdLst>
                <a:gd name="connsiteX0" fmla="*/ 520972 w 821087"/>
                <a:gd name="connsiteY0" fmla="*/ 0 h 737787"/>
                <a:gd name="connsiteX1" fmla="*/ 549470 w 821087"/>
                <a:gd name="connsiteY1" fmla="*/ 49433 h 737787"/>
                <a:gd name="connsiteX2" fmla="*/ 821087 w 821087"/>
                <a:gd name="connsiteY2" fmla="*/ 520578 h 737787"/>
                <a:gd name="connsiteX3" fmla="*/ 1018 w 821087"/>
                <a:gd name="connsiteY3" fmla="*/ 737787 h 737787"/>
                <a:gd name="connsiteX4" fmla="*/ 103 w 821087"/>
                <a:gd name="connsiteY4" fmla="*/ 203378 h 737787"/>
                <a:gd name="connsiteX5" fmla="*/ 0 w 821087"/>
                <a:gd name="connsiteY5" fmla="*/ 143541 h 737787"/>
                <a:gd name="connsiteX6" fmla="*/ 106910 w 821087"/>
                <a:gd name="connsiteY6" fmla="*/ 138142 h 737787"/>
                <a:gd name="connsiteX7" fmla="*/ 408709 w 821087"/>
                <a:gd name="connsiteY7" fmla="*/ 60934 h 737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21087" h="737787">
                  <a:moveTo>
                    <a:pt x="520972" y="0"/>
                  </a:moveTo>
                  <a:lnTo>
                    <a:pt x="549470" y="49433"/>
                  </a:lnTo>
                  <a:cubicBezTo>
                    <a:pt x="628223" y="186037"/>
                    <a:pt x="718226" y="342156"/>
                    <a:pt x="821087" y="520578"/>
                  </a:cubicBezTo>
                  <a:cubicBezTo>
                    <a:pt x="581548" y="658802"/>
                    <a:pt x="299738" y="737787"/>
                    <a:pt x="1018" y="737787"/>
                  </a:cubicBezTo>
                  <a:cubicBezTo>
                    <a:pt x="1018" y="737787"/>
                    <a:pt x="1018" y="737787"/>
                    <a:pt x="103" y="203378"/>
                  </a:cubicBezTo>
                  <a:lnTo>
                    <a:pt x="0" y="143541"/>
                  </a:lnTo>
                  <a:lnTo>
                    <a:pt x="106910" y="138142"/>
                  </a:lnTo>
                  <a:cubicBezTo>
                    <a:pt x="212961" y="127372"/>
                    <a:pt x="314354" y="100843"/>
                    <a:pt x="408709" y="609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1" name="Freeform 37">
              <a:extLst>
                <a:ext uri="{FF2B5EF4-FFF2-40B4-BE49-F238E27FC236}">
                  <a16:creationId xmlns:a16="http://schemas.microsoft.com/office/drawing/2014/main" id="{428C04F3-14A7-7467-6A95-645EC91C1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6730" y="3999235"/>
              <a:ext cx="826460" cy="739152"/>
            </a:xfrm>
            <a:custGeom>
              <a:avLst/>
              <a:gdLst>
                <a:gd name="connsiteX0" fmla="*/ 301177 w 826460"/>
                <a:gd name="connsiteY0" fmla="*/ 0 h 739152"/>
                <a:gd name="connsiteX1" fmla="*/ 415955 w 826460"/>
                <a:gd name="connsiteY1" fmla="*/ 62299 h 739152"/>
                <a:gd name="connsiteX2" fmla="*/ 825270 w 826460"/>
                <a:gd name="connsiteY2" fmla="*/ 144936 h 739152"/>
                <a:gd name="connsiteX3" fmla="*/ 825441 w 826460"/>
                <a:gd name="connsiteY3" fmla="*/ 144928 h 739152"/>
                <a:gd name="connsiteX4" fmla="*/ 825529 w 826460"/>
                <a:gd name="connsiteY4" fmla="*/ 196311 h 739152"/>
                <a:gd name="connsiteX5" fmla="*/ 826460 w 826460"/>
                <a:gd name="connsiteY5" fmla="*/ 739152 h 739152"/>
                <a:gd name="connsiteX6" fmla="*/ 823640 w 826460"/>
                <a:gd name="connsiteY6" fmla="*/ 739152 h 739152"/>
                <a:gd name="connsiteX7" fmla="*/ 0 w 826460"/>
                <a:gd name="connsiteY7" fmla="*/ 521943 h 739152"/>
                <a:gd name="connsiteX8" fmla="*/ 267643 w 826460"/>
                <a:gd name="connsiteY8" fmla="*/ 58116 h 739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6460" h="739152">
                  <a:moveTo>
                    <a:pt x="301177" y="0"/>
                  </a:moveTo>
                  <a:lnTo>
                    <a:pt x="415955" y="62299"/>
                  </a:lnTo>
                  <a:cubicBezTo>
                    <a:pt x="541762" y="115511"/>
                    <a:pt x="680080" y="144936"/>
                    <a:pt x="825270" y="144936"/>
                  </a:cubicBezTo>
                  <a:lnTo>
                    <a:pt x="825441" y="144928"/>
                  </a:lnTo>
                  <a:lnTo>
                    <a:pt x="825529" y="196311"/>
                  </a:lnTo>
                  <a:cubicBezTo>
                    <a:pt x="825799" y="353703"/>
                    <a:pt x="826108" y="533579"/>
                    <a:pt x="826460" y="739152"/>
                  </a:cubicBezTo>
                  <a:cubicBezTo>
                    <a:pt x="823640" y="739152"/>
                    <a:pt x="823640" y="739152"/>
                    <a:pt x="823640" y="739152"/>
                  </a:cubicBezTo>
                  <a:cubicBezTo>
                    <a:pt x="521827" y="739152"/>
                    <a:pt x="239758" y="660167"/>
                    <a:pt x="0" y="521943"/>
                  </a:cubicBezTo>
                  <a:cubicBezTo>
                    <a:pt x="0" y="521943"/>
                    <a:pt x="0" y="521943"/>
                    <a:pt x="267643" y="58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8223AD6C-1842-FC05-5BFD-ABC33815DE4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4152" y="3618499"/>
              <a:ext cx="902608" cy="903151"/>
            </a:xfrm>
            <a:custGeom>
              <a:avLst/>
              <a:gdLst>
                <a:gd name="connsiteX0" fmla="*/ 518182 w 902608"/>
                <a:gd name="connsiteY0" fmla="*/ 0 h 903151"/>
                <a:gd name="connsiteX1" fmla="*/ 555878 w 902608"/>
                <a:gd name="connsiteY1" fmla="*/ 62050 h 903151"/>
                <a:gd name="connsiteX2" fmla="*/ 839911 w 902608"/>
                <a:gd name="connsiteY2" fmla="*/ 346082 h 903151"/>
                <a:gd name="connsiteX3" fmla="*/ 902608 w 902608"/>
                <a:gd name="connsiteY3" fmla="*/ 384172 h 903151"/>
                <a:gd name="connsiteX4" fmla="*/ 875117 w 902608"/>
                <a:gd name="connsiteY4" fmla="*/ 431850 h 903151"/>
                <a:gd name="connsiteX5" fmla="*/ 603368 w 902608"/>
                <a:gd name="connsiteY5" fmla="*/ 903151 h 903151"/>
                <a:gd name="connsiteX6" fmla="*/ 0 w 902608"/>
                <a:gd name="connsiteY6" fmla="*/ 299279 h 903151"/>
                <a:gd name="connsiteX7" fmla="*/ 463593 w 902608"/>
                <a:gd name="connsiteY7" fmla="*/ 31527 h 903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02608" h="903151">
                  <a:moveTo>
                    <a:pt x="518182" y="0"/>
                  </a:moveTo>
                  <a:lnTo>
                    <a:pt x="555878" y="62050"/>
                  </a:lnTo>
                  <a:cubicBezTo>
                    <a:pt x="631467" y="173936"/>
                    <a:pt x="728024" y="270493"/>
                    <a:pt x="839911" y="346082"/>
                  </a:cubicBezTo>
                  <a:lnTo>
                    <a:pt x="902608" y="384172"/>
                  </a:lnTo>
                  <a:lnTo>
                    <a:pt x="875117" y="431850"/>
                  </a:lnTo>
                  <a:cubicBezTo>
                    <a:pt x="796326" y="568499"/>
                    <a:pt x="706279" y="724670"/>
                    <a:pt x="603368" y="903151"/>
                  </a:cubicBezTo>
                  <a:cubicBezTo>
                    <a:pt x="352435" y="759238"/>
                    <a:pt x="143793" y="550422"/>
                    <a:pt x="0" y="299279"/>
                  </a:cubicBezTo>
                  <a:cubicBezTo>
                    <a:pt x="0" y="299279"/>
                    <a:pt x="0" y="299279"/>
                    <a:pt x="463593" y="3152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3" name="Freeform 39">
              <a:extLst>
                <a:ext uri="{FF2B5EF4-FFF2-40B4-BE49-F238E27FC236}">
                  <a16:creationId xmlns:a16="http://schemas.microsoft.com/office/drawing/2014/main" id="{068517F2-92ED-09AB-011C-4188BCBEAB6F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6226" y="3093803"/>
              <a:ext cx="739084" cy="824078"/>
            </a:xfrm>
            <a:custGeom>
              <a:avLst/>
              <a:gdLst>
                <a:gd name="connsiteX0" fmla="*/ 0 w 739084"/>
                <a:gd name="connsiteY0" fmla="*/ 0 h 824078"/>
                <a:gd name="connsiteX1" fmla="*/ 534410 w 739084"/>
                <a:gd name="connsiteY1" fmla="*/ 0 h 824078"/>
                <a:gd name="connsiteX2" fmla="*/ 594274 w 739084"/>
                <a:gd name="connsiteY2" fmla="*/ 0 h 824078"/>
                <a:gd name="connsiteX3" fmla="*/ 599643 w 739084"/>
                <a:gd name="connsiteY3" fmla="*/ 106324 h 824078"/>
                <a:gd name="connsiteX4" fmla="*/ 676851 w 739084"/>
                <a:gd name="connsiteY4" fmla="*/ 408123 h 824078"/>
                <a:gd name="connsiteX5" fmla="*/ 739084 w 739084"/>
                <a:gd name="connsiteY5" fmla="*/ 522780 h 824078"/>
                <a:gd name="connsiteX6" fmla="*/ 688355 w 739084"/>
                <a:gd name="connsiteY6" fmla="*/ 552068 h 824078"/>
                <a:gd name="connsiteX7" fmla="*/ 217209 w 739084"/>
                <a:gd name="connsiteY7" fmla="*/ 824078 h 824078"/>
                <a:gd name="connsiteX8" fmla="*/ 0 w 739084"/>
                <a:gd name="connsiteY8" fmla="*/ 0 h 824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9084" h="824078">
                  <a:moveTo>
                    <a:pt x="0" y="0"/>
                  </a:moveTo>
                  <a:cubicBezTo>
                    <a:pt x="0" y="0"/>
                    <a:pt x="0" y="0"/>
                    <a:pt x="534410" y="0"/>
                  </a:cubicBezTo>
                  <a:lnTo>
                    <a:pt x="594274" y="0"/>
                  </a:lnTo>
                  <a:lnTo>
                    <a:pt x="599643" y="106324"/>
                  </a:lnTo>
                  <a:cubicBezTo>
                    <a:pt x="610413" y="212375"/>
                    <a:pt x="636942" y="313768"/>
                    <a:pt x="676851" y="408123"/>
                  </a:cubicBezTo>
                  <a:lnTo>
                    <a:pt x="739084" y="522780"/>
                  </a:lnTo>
                  <a:lnTo>
                    <a:pt x="688355" y="552068"/>
                  </a:lnTo>
                  <a:cubicBezTo>
                    <a:pt x="551750" y="630935"/>
                    <a:pt x="395631" y="721068"/>
                    <a:pt x="217209" y="824078"/>
                  </a:cubicBezTo>
                  <a:cubicBezTo>
                    <a:pt x="78985" y="581370"/>
                    <a:pt x="0" y="301974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B267D759-B7A0-5079-520D-73D91CBDA4F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6228" y="2267343"/>
              <a:ext cx="738723" cy="826460"/>
            </a:xfrm>
            <a:custGeom>
              <a:avLst/>
              <a:gdLst>
                <a:gd name="connsiteX0" fmla="*/ 217209 w 738723"/>
                <a:gd name="connsiteY0" fmla="*/ 0 h 826460"/>
                <a:gd name="connsiteX1" fmla="*/ 681036 w 738723"/>
                <a:gd name="connsiteY1" fmla="*/ 268559 h 826460"/>
                <a:gd name="connsiteX2" fmla="*/ 738723 w 738723"/>
                <a:gd name="connsiteY2" fmla="*/ 301960 h 826460"/>
                <a:gd name="connsiteX3" fmla="*/ 676850 w 738723"/>
                <a:gd name="connsiteY3" fmla="*/ 415953 h 826460"/>
                <a:gd name="connsiteX4" fmla="*/ 594213 w 738723"/>
                <a:gd name="connsiteY4" fmla="*/ 825268 h 826460"/>
                <a:gd name="connsiteX5" fmla="*/ 594273 w 738723"/>
                <a:gd name="connsiteY5" fmla="*/ 826460 h 826460"/>
                <a:gd name="connsiteX6" fmla="*/ 542841 w 738723"/>
                <a:gd name="connsiteY6" fmla="*/ 826460 h 826460"/>
                <a:gd name="connsiteX7" fmla="*/ 0 w 738723"/>
                <a:gd name="connsiteY7" fmla="*/ 826460 h 826460"/>
                <a:gd name="connsiteX8" fmla="*/ 217209 w 738723"/>
                <a:gd name="connsiteY8" fmla="*/ 0 h 826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8723" h="826460">
                  <a:moveTo>
                    <a:pt x="217209" y="0"/>
                  </a:moveTo>
                  <a:cubicBezTo>
                    <a:pt x="217209" y="0"/>
                    <a:pt x="217209" y="0"/>
                    <a:pt x="681036" y="268559"/>
                  </a:cubicBezTo>
                  <a:lnTo>
                    <a:pt x="738723" y="301960"/>
                  </a:lnTo>
                  <a:lnTo>
                    <a:pt x="676850" y="415953"/>
                  </a:lnTo>
                  <a:cubicBezTo>
                    <a:pt x="623638" y="541760"/>
                    <a:pt x="594213" y="680078"/>
                    <a:pt x="594213" y="825268"/>
                  </a:cubicBezTo>
                  <a:lnTo>
                    <a:pt x="594273" y="826460"/>
                  </a:lnTo>
                  <a:lnTo>
                    <a:pt x="542841" y="826460"/>
                  </a:lnTo>
                  <a:cubicBezTo>
                    <a:pt x="385450" y="826460"/>
                    <a:pt x="205573" y="826460"/>
                    <a:pt x="0" y="826460"/>
                  </a:cubicBezTo>
                  <a:cubicBezTo>
                    <a:pt x="0" y="524647"/>
                    <a:pt x="78985" y="242579"/>
                    <a:pt x="21720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5" name="Freeform 45">
              <a:extLst>
                <a:ext uri="{FF2B5EF4-FFF2-40B4-BE49-F238E27FC236}">
                  <a16:creationId xmlns:a16="http://schemas.microsoft.com/office/drawing/2014/main" id="{E5C89C41-6EAF-5CE2-30CF-1A61AF0DF610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4156" y="1667148"/>
              <a:ext cx="901265" cy="901665"/>
            </a:xfrm>
            <a:custGeom>
              <a:avLst/>
              <a:gdLst>
                <a:gd name="connsiteX0" fmla="*/ 603369 w 901265"/>
                <a:gd name="connsiteY0" fmla="*/ 0 h 901665"/>
                <a:gd name="connsiteX1" fmla="*/ 870897 w 901265"/>
                <a:gd name="connsiteY1" fmla="*/ 463594 h 901665"/>
                <a:gd name="connsiteX2" fmla="*/ 901265 w 901265"/>
                <a:gd name="connsiteY2" fmla="*/ 516218 h 901665"/>
                <a:gd name="connsiteX3" fmla="*/ 839908 w 901265"/>
                <a:gd name="connsiteY3" fmla="*/ 553494 h 901665"/>
                <a:gd name="connsiteX4" fmla="*/ 555875 w 901265"/>
                <a:gd name="connsiteY4" fmla="*/ 837527 h 901665"/>
                <a:gd name="connsiteX5" fmla="*/ 516910 w 901265"/>
                <a:gd name="connsiteY5" fmla="*/ 901665 h 901665"/>
                <a:gd name="connsiteX6" fmla="*/ 470908 w 901265"/>
                <a:gd name="connsiteY6" fmla="*/ 875118 h 901665"/>
                <a:gd name="connsiteX7" fmla="*/ 0 w 901265"/>
                <a:gd name="connsiteY7" fmla="*/ 603369 h 901665"/>
                <a:gd name="connsiteX8" fmla="*/ 603369 w 901265"/>
                <a:gd name="connsiteY8" fmla="*/ 0 h 901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1265" h="901665">
                  <a:moveTo>
                    <a:pt x="603369" y="0"/>
                  </a:moveTo>
                  <a:cubicBezTo>
                    <a:pt x="603369" y="0"/>
                    <a:pt x="603369" y="0"/>
                    <a:pt x="870897" y="463594"/>
                  </a:cubicBezTo>
                  <a:lnTo>
                    <a:pt x="901265" y="516218"/>
                  </a:lnTo>
                  <a:lnTo>
                    <a:pt x="839908" y="553494"/>
                  </a:lnTo>
                  <a:cubicBezTo>
                    <a:pt x="728021" y="629083"/>
                    <a:pt x="631464" y="725640"/>
                    <a:pt x="555875" y="837527"/>
                  </a:cubicBezTo>
                  <a:lnTo>
                    <a:pt x="516910" y="901665"/>
                  </a:lnTo>
                  <a:lnTo>
                    <a:pt x="470908" y="875118"/>
                  </a:lnTo>
                  <a:cubicBezTo>
                    <a:pt x="334373" y="796327"/>
                    <a:pt x="178332" y="706280"/>
                    <a:pt x="0" y="603369"/>
                  </a:cubicBezTo>
                  <a:cubicBezTo>
                    <a:pt x="143794" y="352435"/>
                    <a:pt x="352435" y="143793"/>
                    <a:pt x="60336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6" name="Freeform 17">
              <a:extLst>
                <a:ext uri="{FF2B5EF4-FFF2-40B4-BE49-F238E27FC236}">
                  <a16:creationId xmlns:a16="http://schemas.microsoft.com/office/drawing/2014/main" id="{44525302-541E-CA9F-0154-9DE016D9D9F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6733" y="1446838"/>
              <a:ext cx="824079" cy="739709"/>
            </a:xfrm>
            <a:custGeom>
              <a:avLst/>
              <a:gdLst>
                <a:gd name="connsiteX0" fmla="*/ 824079 w 824079"/>
                <a:gd name="connsiteY0" fmla="*/ 0 h 739709"/>
                <a:gd name="connsiteX1" fmla="*/ 824079 w 824079"/>
                <a:gd name="connsiteY1" fmla="*/ 535184 h 739709"/>
                <a:gd name="connsiteX2" fmla="*/ 824079 w 824079"/>
                <a:gd name="connsiteY2" fmla="*/ 594274 h 739709"/>
                <a:gd name="connsiteX3" fmla="*/ 717751 w 824079"/>
                <a:gd name="connsiteY3" fmla="*/ 599643 h 739709"/>
                <a:gd name="connsiteX4" fmla="*/ 415952 w 824079"/>
                <a:gd name="connsiteY4" fmla="*/ 676851 h 739709"/>
                <a:gd name="connsiteX5" fmla="*/ 300145 w 824079"/>
                <a:gd name="connsiteY5" fmla="*/ 739709 h 739709"/>
                <a:gd name="connsiteX6" fmla="*/ 272011 w 824079"/>
                <a:gd name="connsiteY6" fmla="*/ 690991 h 739709"/>
                <a:gd name="connsiteX7" fmla="*/ 0 w 824079"/>
                <a:gd name="connsiteY7" fmla="*/ 219972 h 739709"/>
                <a:gd name="connsiteX8" fmla="*/ 824079 w 824079"/>
                <a:gd name="connsiteY8" fmla="*/ 0 h 7397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4079" h="739709">
                  <a:moveTo>
                    <a:pt x="824079" y="0"/>
                  </a:moveTo>
                  <a:cubicBezTo>
                    <a:pt x="824079" y="0"/>
                    <a:pt x="824079" y="0"/>
                    <a:pt x="824079" y="535184"/>
                  </a:cubicBezTo>
                  <a:lnTo>
                    <a:pt x="824079" y="594274"/>
                  </a:lnTo>
                  <a:lnTo>
                    <a:pt x="717751" y="599643"/>
                  </a:lnTo>
                  <a:cubicBezTo>
                    <a:pt x="611700" y="610413"/>
                    <a:pt x="510308" y="636942"/>
                    <a:pt x="415952" y="676851"/>
                  </a:cubicBezTo>
                  <a:lnTo>
                    <a:pt x="300145" y="739709"/>
                  </a:lnTo>
                  <a:lnTo>
                    <a:pt x="272011" y="690991"/>
                  </a:lnTo>
                  <a:cubicBezTo>
                    <a:pt x="193144" y="554423"/>
                    <a:pt x="103010" y="398346"/>
                    <a:pt x="0" y="219972"/>
                  </a:cubicBezTo>
                  <a:cubicBezTo>
                    <a:pt x="242708" y="78964"/>
                    <a:pt x="522105" y="0"/>
                    <a:pt x="8240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C0F77587-CD7E-CE68-35FB-6FCBA3066F8C}"/>
              </a:ext>
            </a:extLst>
          </p:cNvPr>
          <p:cNvGrpSpPr/>
          <p:nvPr/>
        </p:nvGrpSpPr>
        <p:grpSpPr>
          <a:xfrm>
            <a:off x="6095404" y="2320526"/>
            <a:ext cx="1673604" cy="3357892"/>
            <a:chOff x="6095404" y="2320526"/>
            <a:chExt cx="1673604" cy="3357892"/>
          </a:xfrm>
        </p:grpSpPr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C9C44272-D162-960B-26CA-1902C080D2B3}"/>
                </a:ext>
              </a:extLst>
            </p:cNvPr>
            <p:cNvSpPr/>
            <p:nvPr/>
          </p:nvSpPr>
          <p:spPr>
            <a:xfrm>
              <a:off x="6154320" y="2320526"/>
              <a:ext cx="1614688" cy="1671557"/>
            </a:xfrm>
            <a:custGeom>
              <a:avLst/>
              <a:gdLst>
                <a:gd name="connsiteX0" fmla="*/ 1487 w 1614688"/>
                <a:gd name="connsiteY0" fmla="*/ 0 h 1671557"/>
                <a:gd name="connsiteX1" fmla="*/ 103407 w 1614688"/>
                <a:gd name="connsiteY1" fmla="*/ 4825 h 1671557"/>
                <a:gd name="connsiteX2" fmla="*/ 1608472 w 1614688"/>
                <a:gd name="connsiteY2" fmla="*/ 1500366 h 1671557"/>
                <a:gd name="connsiteX3" fmla="*/ 1614688 w 1614688"/>
                <a:gd name="connsiteY3" fmla="*/ 1623462 h 1671557"/>
                <a:gd name="connsiteX4" fmla="*/ 1566592 w 1614688"/>
                <a:gd name="connsiteY4" fmla="*/ 1671557 h 1671557"/>
                <a:gd name="connsiteX5" fmla="*/ 1562224 w 1614688"/>
                <a:gd name="connsiteY5" fmla="*/ 1671557 h 1671557"/>
                <a:gd name="connsiteX6" fmla="*/ 1513581 w 1614688"/>
                <a:gd name="connsiteY6" fmla="*/ 1622913 h 1671557"/>
                <a:gd name="connsiteX7" fmla="*/ 1508738 w 1614688"/>
                <a:gd name="connsiteY7" fmla="*/ 1520641 h 1671557"/>
                <a:gd name="connsiteX8" fmla="*/ 103619 w 1614688"/>
                <a:gd name="connsiteY8" fmla="*/ 106573 h 1671557"/>
                <a:gd name="connsiteX9" fmla="*/ 0 w 1614688"/>
                <a:gd name="connsiteY9" fmla="*/ 101341 h 1671557"/>
                <a:gd name="connsiteX10" fmla="*/ 51413 w 1614688"/>
                <a:gd name="connsiteY10" fmla="*/ 49927 h 1671557"/>
                <a:gd name="connsiteX11" fmla="*/ 1487 w 1614688"/>
                <a:gd name="connsiteY11" fmla="*/ 0 h 1671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14688" h="1671557">
                  <a:moveTo>
                    <a:pt x="1487" y="0"/>
                  </a:moveTo>
                  <a:lnTo>
                    <a:pt x="103407" y="4825"/>
                  </a:lnTo>
                  <a:cubicBezTo>
                    <a:pt x="896375" y="80301"/>
                    <a:pt x="1528088" y="708840"/>
                    <a:pt x="1608472" y="1500366"/>
                  </a:cubicBezTo>
                  <a:lnTo>
                    <a:pt x="1614688" y="1623462"/>
                  </a:lnTo>
                  <a:lnTo>
                    <a:pt x="1566592" y="1671557"/>
                  </a:lnTo>
                  <a:lnTo>
                    <a:pt x="1562224" y="1671557"/>
                  </a:lnTo>
                  <a:lnTo>
                    <a:pt x="1513581" y="1622913"/>
                  </a:lnTo>
                  <a:lnTo>
                    <a:pt x="1508738" y="1520641"/>
                  </a:lnTo>
                  <a:cubicBezTo>
                    <a:pt x="1437827" y="775617"/>
                    <a:pt x="847289" y="182097"/>
                    <a:pt x="103619" y="106573"/>
                  </a:cubicBezTo>
                  <a:lnTo>
                    <a:pt x="0" y="101341"/>
                  </a:lnTo>
                  <a:lnTo>
                    <a:pt x="51413" y="49927"/>
                  </a:lnTo>
                  <a:lnTo>
                    <a:pt x="1487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C0BFEF43-FB53-0B9B-A290-14108B36636A}"/>
                </a:ext>
              </a:extLst>
            </p:cNvPr>
            <p:cNvSpPr/>
            <p:nvPr/>
          </p:nvSpPr>
          <p:spPr>
            <a:xfrm rot="5400000">
              <a:off x="6123839" y="4035295"/>
              <a:ext cx="1614688" cy="1671557"/>
            </a:xfrm>
            <a:custGeom>
              <a:avLst/>
              <a:gdLst>
                <a:gd name="connsiteX0" fmla="*/ 1487 w 1614688"/>
                <a:gd name="connsiteY0" fmla="*/ 0 h 1671557"/>
                <a:gd name="connsiteX1" fmla="*/ 103407 w 1614688"/>
                <a:gd name="connsiteY1" fmla="*/ 4825 h 1671557"/>
                <a:gd name="connsiteX2" fmla="*/ 1608472 w 1614688"/>
                <a:gd name="connsiteY2" fmla="*/ 1500366 h 1671557"/>
                <a:gd name="connsiteX3" fmla="*/ 1614688 w 1614688"/>
                <a:gd name="connsiteY3" fmla="*/ 1623462 h 1671557"/>
                <a:gd name="connsiteX4" fmla="*/ 1566592 w 1614688"/>
                <a:gd name="connsiteY4" fmla="*/ 1671557 h 1671557"/>
                <a:gd name="connsiteX5" fmla="*/ 1562224 w 1614688"/>
                <a:gd name="connsiteY5" fmla="*/ 1671557 h 1671557"/>
                <a:gd name="connsiteX6" fmla="*/ 1513581 w 1614688"/>
                <a:gd name="connsiteY6" fmla="*/ 1622913 h 1671557"/>
                <a:gd name="connsiteX7" fmla="*/ 1508738 w 1614688"/>
                <a:gd name="connsiteY7" fmla="*/ 1520641 h 1671557"/>
                <a:gd name="connsiteX8" fmla="*/ 103619 w 1614688"/>
                <a:gd name="connsiteY8" fmla="*/ 106573 h 1671557"/>
                <a:gd name="connsiteX9" fmla="*/ 0 w 1614688"/>
                <a:gd name="connsiteY9" fmla="*/ 101341 h 1671557"/>
                <a:gd name="connsiteX10" fmla="*/ 51413 w 1614688"/>
                <a:gd name="connsiteY10" fmla="*/ 49927 h 1671557"/>
                <a:gd name="connsiteX11" fmla="*/ 1487 w 1614688"/>
                <a:gd name="connsiteY11" fmla="*/ 0 h 1671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14688" h="1671557">
                  <a:moveTo>
                    <a:pt x="1487" y="0"/>
                  </a:moveTo>
                  <a:lnTo>
                    <a:pt x="103407" y="4825"/>
                  </a:lnTo>
                  <a:cubicBezTo>
                    <a:pt x="896375" y="80301"/>
                    <a:pt x="1528088" y="708840"/>
                    <a:pt x="1608472" y="1500366"/>
                  </a:cubicBezTo>
                  <a:lnTo>
                    <a:pt x="1614688" y="1623462"/>
                  </a:lnTo>
                  <a:lnTo>
                    <a:pt x="1566592" y="1671557"/>
                  </a:lnTo>
                  <a:lnTo>
                    <a:pt x="1562224" y="1671557"/>
                  </a:lnTo>
                  <a:lnTo>
                    <a:pt x="1513581" y="1622913"/>
                  </a:lnTo>
                  <a:lnTo>
                    <a:pt x="1508738" y="1520641"/>
                  </a:lnTo>
                  <a:cubicBezTo>
                    <a:pt x="1437827" y="775617"/>
                    <a:pt x="847289" y="182097"/>
                    <a:pt x="103619" y="106573"/>
                  </a:cubicBezTo>
                  <a:lnTo>
                    <a:pt x="0" y="101341"/>
                  </a:lnTo>
                  <a:lnTo>
                    <a:pt x="51413" y="49927"/>
                  </a:lnTo>
                  <a:lnTo>
                    <a:pt x="1487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6F71423F-4C56-753E-A830-0747BC1675AB}"/>
              </a:ext>
            </a:extLst>
          </p:cNvPr>
          <p:cNvGrpSpPr/>
          <p:nvPr/>
        </p:nvGrpSpPr>
        <p:grpSpPr>
          <a:xfrm rot="10800000">
            <a:off x="4419627" y="2316715"/>
            <a:ext cx="1673604" cy="3357892"/>
            <a:chOff x="6095404" y="2320526"/>
            <a:chExt cx="1673604" cy="3357892"/>
          </a:xfrm>
        </p:grpSpPr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37D787AB-FA91-CD16-D76F-052310271338}"/>
                </a:ext>
              </a:extLst>
            </p:cNvPr>
            <p:cNvSpPr/>
            <p:nvPr/>
          </p:nvSpPr>
          <p:spPr>
            <a:xfrm>
              <a:off x="6154320" y="2320526"/>
              <a:ext cx="1614688" cy="1671557"/>
            </a:xfrm>
            <a:custGeom>
              <a:avLst/>
              <a:gdLst>
                <a:gd name="connsiteX0" fmla="*/ 1487 w 1614688"/>
                <a:gd name="connsiteY0" fmla="*/ 0 h 1671557"/>
                <a:gd name="connsiteX1" fmla="*/ 103407 w 1614688"/>
                <a:gd name="connsiteY1" fmla="*/ 4825 h 1671557"/>
                <a:gd name="connsiteX2" fmla="*/ 1608472 w 1614688"/>
                <a:gd name="connsiteY2" fmla="*/ 1500366 h 1671557"/>
                <a:gd name="connsiteX3" fmla="*/ 1614688 w 1614688"/>
                <a:gd name="connsiteY3" fmla="*/ 1623462 h 1671557"/>
                <a:gd name="connsiteX4" fmla="*/ 1566592 w 1614688"/>
                <a:gd name="connsiteY4" fmla="*/ 1671557 h 1671557"/>
                <a:gd name="connsiteX5" fmla="*/ 1562224 w 1614688"/>
                <a:gd name="connsiteY5" fmla="*/ 1671557 h 1671557"/>
                <a:gd name="connsiteX6" fmla="*/ 1513581 w 1614688"/>
                <a:gd name="connsiteY6" fmla="*/ 1622913 h 1671557"/>
                <a:gd name="connsiteX7" fmla="*/ 1508738 w 1614688"/>
                <a:gd name="connsiteY7" fmla="*/ 1520641 h 1671557"/>
                <a:gd name="connsiteX8" fmla="*/ 103619 w 1614688"/>
                <a:gd name="connsiteY8" fmla="*/ 106573 h 1671557"/>
                <a:gd name="connsiteX9" fmla="*/ 0 w 1614688"/>
                <a:gd name="connsiteY9" fmla="*/ 101341 h 1671557"/>
                <a:gd name="connsiteX10" fmla="*/ 51413 w 1614688"/>
                <a:gd name="connsiteY10" fmla="*/ 49927 h 1671557"/>
                <a:gd name="connsiteX11" fmla="*/ 1487 w 1614688"/>
                <a:gd name="connsiteY11" fmla="*/ 0 h 1671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14688" h="1671557">
                  <a:moveTo>
                    <a:pt x="1487" y="0"/>
                  </a:moveTo>
                  <a:lnTo>
                    <a:pt x="103407" y="4825"/>
                  </a:lnTo>
                  <a:cubicBezTo>
                    <a:pt x="896375" y="80301"/>
                    <a:pt x="1528088" y="708840"/>
                    <a:pt x="1608472" y="1500366"/>
                  </a:cubicBezTo>
                  <a:lnTo>
                    <a:pt x="1614688" y="1623462"/>
                  </a:lnTo>
                  <a:lnTo>
                    <a:pt x="1566592" y="1671557"/>
                  </a:lnTo>
                  <a:lnTo>
                    <a:pt x="1562224" y="1671557"/>
                  </a:lnTo>
                  <a:lnTo>
                    <a:pt x="1513581" y="1622913"/>
                  </a:lnTo>
                  <a:lnTo>
                    <a:pt x="1508738" y="1520641"/>
                  </a:lnTo>
                  <a:cubicBezTo>
                    <a:pt x="1437827" y="775617"/>
                    <a:pt x="847289" y="182097"/>
                    <a:pt x="103619" y="106573"/>
                  </a:cubicBezTo>
                  <a:lnTo>
                    <a:pt x="0" y="101341"/>
                  </a:lnTo>
                  <a:lnTo>
                    <a:pt x="51413" y="49927"/>
                  </a:lnTo>
                  <a:lnTo>
                    <a:pt x="1487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5900C0C8-9E53-E3D6-B6FA-1867616E6325}"/>
                </a:ext>
              </a:extLst>
            </p:cNvPr>
            <p:cNvSpPr/>
            <p:nvPr/>
          </p:nvSpPr>
          <p:spPr>
            <a:xfrm rot="5400000">
              <a:off x="6123839" y="4035295"/>
              <a:ext cx="1614688" cy="1671557"/>
            </a:xfrm>
            <a:custGeom>
              <a:avLst/>
              <a:gdLst>
                <a:gd name="connsiteX0" fmla="*/ 1487 w 1614688"/>
                <a:gd name="connsiteY0" fmla="*/ 0 h 1671557"/>
                <a:gd name="connsiteX1" fmla="*/ 103407 w 1614688"/>
                <a:gd name="connsiteY1" fmla="*/ 4825 h 1671557"/>
                <a:gd name="connsiteX2" fmla="*/ 1608472 w 1614688"/>
                <a:gd name="connsiteY2" fmla="*/ 1500366 h 1671557"/>
                <a:gd name="connsiteX3" fmla="*/ 1614688 w 1614688"/>
                <a:gd name="connsiteY3" fmla="*/ 1623462 h 1671557"/>
                <a:gd name="connsiteX4" fmla="*/ 1566592 w 1614688"/>
                <a:gd name="connsiteY4" fmla="*/ 1671557 h 1671557"/>
                <a:gd name="connsiteX5" fmla="*/ 1562224 w 1614688"/>
                <a:gd name="connsiteY5" fmla="*/ 1671557 h 1671557"/>
                <a:gd name="connsiteX6" fmla="*/ 1513581 w 1614688"/>
                <a:gd name="connsiteY6" fmla="*/ 1622913 h 1671557"/>
                <a:gd name="connsiteX7" fmla="*/ 1508738 w 1614688"/>
                <a:gd name="connsiteY7" fmla="*/ 1520641 h 1671557"/>
                <a:gd name="connsiteX8" fmla="*/ 103619 w 1614688"/>
                <a:gd name="connsiteY8" fmla="*/ 106573 h 1671557"/>
                <a:gd name="connsiteX9" fmla="*/ 0 w 1614688"/>
                <a:gd name="connsiteY9" fmla="*/ 101341 h 1671557"/>
                <a:gd name="connsiteX10" fmla="*/ 51413 w 1614688"/>
                <a:gd name="connsiteY10" fmla="*/ 49927 h 1671557"/>
                <a:gd name="connsiteX11" fmla="*/ 1487 w 1614688"/>
                <a:gd name="connsiteY11" fmla="*/ 0 h 1671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14688" h="1671557">
                  <a:moveTo>
                    <a:pt x="1487" y="0"/>
                  </a:moveTo>
                  <a:lnTo>
                    <a:pt x="103407" y="4825"/>
                  </a:lnTo>
                  <a:cubicBezTo>
                    <a:pt x="896375" y="80301"/>
                    <a:pt x="1528088" y="708840"/>
                    <a:pt x="1608472" y="1500366"/>
                  </a:cubicBezTo>
                  <a:lnTo>
                    <a:pt x="1614688" y="1623462"/>
                  </a:lnTo>
                  <a:lnTo>
                    <a:pt x="1566592" y="1671557"/>
                  </a:lnTo>
                  <a:lnTo>
                    <a:pt x="1562224" y="1671557"/>
                  </a:lnTo>
                  <a:lnTo>
                    <a:pt x="1513581" y="1622913"/>
                  </a:lnTo>
                  <a:lnTo>
                    <a:pt x="1508738" y="1520641"/>
                  </a:lnTo>
                  <a:cubicBezTo>
                    <a:pt x="1437827" y="775617"/>
                    <a:pt x="847289" y="182097"/>
                    <a:pt x="103619" y="106573"/>
                  </a:cubicBezTo>
                  <a:lnTo>
                    <a:pt x="0" y="101341"/>
                  </a:lnTo>
                  <a:lnTo>
                    <a:pt x="51413" y="49927"/>
                  </a:lnTo>
                  <a:lnTo>
                    <a:pt x="1487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pic>
        <p:nvPicPr>
          <p:cNvPr id="85" name="Graphic 84" descr="3d Glasses with solid fill">
            <a:extLst>
              <a:ext uri="{FF2B5EF4-FFF2-40B4-BE49-F238E27FC236}">
                <a16:creationId xmlns:a16="http://schemas.microsoft.com/office/drawing/2014/main" id="{238CA7A6-4EF7-84B2-ADF4-905C05CC60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64787" y="2664382"/>
            <a:ext cx="324000" cy="324000"/>
          </a:xfrm>
          <a:prstGeom prst="rect">
            <a:avLst/>
          </a:prstGeom>
        </p:spPr>
      </p:pic>
      <p:pic>
        <p:nvPicPr>
          <p:cNvPr id="87" name="Graphic 86" descr="Abacus with solid fill">
            <a:extLst>
              <a:ext uri="{FF2B5EF4-FFF2-40B4-BE49-F238E27FC236}">
                <a16:creationId xmlns:a16="http://schemas.microsoft.com/office/drawing/2014/main" id="{875563B4-4FB7-3A3F-79B9-481597F007D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35712" y="2652144"/>
            <a:ext cx="324000" cy="324000"/>
          </a:xfrm>
          <a:prstGeom prst="rect">
            <a:avLst/>
          </a:prstGeom>
        </p:spPr>
      </p:pic>
      <p:pic>
        <p:nvPicPr>
          <p:cNvPr id="88" name="Graphic 87" descr="Advertising with solid fill">
            <a:extLst>
              <a:ext uri="{FF2B5EF4-FFF2-40B4-BE49-F238E27FC236}">
                <a16:creationId xmlns:a16="http://schemas.microsoft.com/office/drawing/2014/main" id="{A0441E02-7699-E0FE-5410-482A84E11C5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051425" y="2909592"/>
            <a:ext cx="324000" cy="324000"/>
          </a:xfrm>
          <a:prstGeom prst="rect">
            <a:avLst/>
          </a:prstGeom>
        </p:spPr>
      </p:pic>
      <p:pic>
        <p:nvPicPr>
          <p:cNvPr id="89" name="Graphic 88" descr="Airplane with solid fill">
            <a:extLst>
              <a:ext uri="{FF2B5EF4-FFF2-40B4-BE49-F238E27FC236}">
                <a16:creationId xmlns:a16="http://schemas.microsoft.com/office/drawing/2014/main" id="{60052071-BF33-FE24-3C1F-2B470481445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717994" y="3499708"/>
            <a:ext cx="324000" cy="324000"/>
          </a:xfrm>
          <a:prstGeom prst="rect">
            <a:avLst/>
          </a:prstGeom>
        </p:spPr>
      </p:pic>
      <p:pic>
        <p:nvPicPr>
          <p:cNvPr id="90" name="Graphic 89" descr="Alarm clock with solid fill">
            <a:extLst>
              <a:ext uri="{FF2B5EF4-FFF2-40B4-BE49-F238E27FC236}">
                <a16:creationId xmlns:a16="http://schemas.microsoft.com/office/drawing/2014/main" id="{1DA5E689-8AAC-ADD3-4818-CF98B3862F4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717994" y="4154661"/>
            <a:ext cx="324000" cy="324000"/>
          </a:xfrm>
          <a:prstGeom prst="rect">
            <a:avLst/>
          </a:prstGeom>
        </p:spPr>
      </p:pic>
      <p:pic>
        <p:nvPicPr>
          <p:cNvPr id="91" name="Graphic 90" descr="Anchor with solid fill">
            <a:extLst>
              <a:ext uri="{FF2B5EF4-FFF2-40B4-BE49-F238E27FC236}">
                <a16:creationId xmlns:a16="http://schemas.microsoft.com/office/drawing/2014/main" id="{E5F3A22A-76EA-0527-F83B-946BCD51E59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029621" y="4736134"/>
            <a:ext cx="324000" cy="324000"/>
          </a:xfrm>
          <a:prstGeom prst="rect">
            <a:avLst/>
          </a:prstGeom>
        </p:spPr>
      </p:pic>
      <p:pic>
        <p:nvPicPr>
          <p:cNvPr id="92" name="Graphic 91" descr="Anger Symbol with solid fill">
            <a:extLst>
              <a:ext uri="{FF2B5EF4-FFF2-40B4-BE49-F238E27FC236}">
                <a16:creationId xmlns:a16="http://schemas.microsoft.com/office/drawing/2014/main" id="{4497DE95-D023-A19A-3602-745EDAFCE49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620416" y="5025259"/>
            <a:ext cx="324000" cy="324000"/>
          </a:xfrm>
          <a:prstGeom prst="rect">
            <a:avLst/>
          </a:prstGeom>
        </p:spPr>
      </p:pic>
      <p:pic>
        <p:nvPicPr>
          <p:cNvPr id="93" name="Graphic 92" descr="Angry face outline with solid fill">
            <a:extLst>
              <a:ext uri="{FF2B5EF4-FFF2-40B4-BE49-F238E27FC236}">
                <a16:creationId xmlns:a16="http://schemas.microsoft.com/office/drawing/2014/main" id="{C3FF7550-4ED8-06EB-F712-B6F5704643C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6264787" y="5008805"/>
            <a:ext cx="324000" cy="324000"/>
          </a:xfrm>
          <a:prstGeom prst="rect">
            <a:avLst/>
          </a:prstGeom>
        </p:spPr>
      </p:pic>
      <p:pic>
        <p:nvPicPr>
          <p:cNvPr id="94" name="Graphic 93" descr="Aries with solid fill">
            <a:extLst>
              <a:ext uri="{FF2B5EF4-FFF2-40B4-BE49-F238E27FC236}">
                <a16:creationId xmlns:a16="http://schemas.microsoft.com/office/drawing/2014/main" id="{56833CB4-C4C2-260C-606D-A6289119CC81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6825272" y="4732383"/>
            <a:ext cx="324000" cy="324000"/>
          </a:xfrm>
          <a:prstGeom prst="rect">
            <a:avLst/>
          </a:prstGeom>
        </p:spPr>
      </p:pic>
      <p:pic>
        <p:nvPicPr>
          <p:cNvPr id="95" name="Graphic 94" descr="@ with solid fill">
            <a:extLst>
              <a:ext uri="{FF2B5EF4-FFF2-40B4-BE49-F238E27FC236}">
                <a16:creationId xmlns:a16="http://schemas.microsoft.com/office/drawing/2014/main" id="{94E25C2D-4EAB-3212-6849-7774C083E8D7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7164254" y="4167750"/>
            <a:ext cx="324000" cy="324000"/>
          </a:xfrm>
          <a:prstGeom prst="rect">
            <a:avLst/>
          </a:prstGeom>
        </p:spPr>
      </p:pic>
      <p:pic>
        <p:nvPicPr>
          <p:cNvPr id="96" name="Graphic 95" descr="Atom with solid fill">
            <a:extLst>
              <a:ext uri="{FF2B5EF4-FFF2-40B4-BE49-F238E27FC236}">
                <a16:creationId xmlns:a16="http://schemas.microsoft.com/office/drawing/2014/main" id="{8FE1BB67-4580-2B46-C4CE-AC8F485CC252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6781927" y="2983762"/>
            <a:ext cx="324000" cy="324000"/>
          </a:xfrm>
          <a:prstGeom prst="rect">
            <a:avLst/>
          </a:prstGeom>
        </p:spPr>
      </p:pic>
      <p:pic>
        <p:nvPicPr>
          <p:cNvPr id="97" name="Graphic 96" descr="Bar chart with solid fill">
            <a:extLst>
              <a:ext uri="{FF2B5EF4-FFF2-40B4-BE49-F238E27FC236}">
                <a16:creationId xmlns:a16="http://schemas.microsoft.com/office/drawing/2014/main" id="{C24FE7B3-BF15-E2F4-E23E-DDA3D5DD9BF6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7174802" y="3550320"/>
            <a:ext cx="324000" cy="324000"/>
          </a:xfrm>
          <a:prstGeom prst="rect">
            <a:avLst/>
          </a:prstGeom>
        </p:spPr>
      </p:pic>
      <p:grpSp>
        <p:nvGrpSpPr>
          <p:cNvPr id="111" name="Group 110">
            <a:extLst>
              <a:ext uri="{FF2B5EF4-FFF2-40B4-BE49-F238E27FC236}">
                <a16:creationId xmlns:a16="http://schemas.microsoft.com/office/drawing/2014/main" id="{F977985D-B602-E35A-F697-C1328111B660}"/>
              </a:ext>
            </a:extLst>
          </p:cNvPr>
          <p:cNvGrpSpPr/>
          <p:nvPr/>
        </p:nvGrpSpPr>
        <p:grpSpPr>
          <a:xfrm>
            <a:off x="5770194" y="3487552"/>
            <a:ext cx="1249284" cy="831434"/>
            <a:chOff x="5770194" y="3487552"/>
            <a:chExt cx="1249284" cy="831434"/>
          </a:xfrm>
          <a:solidFill>
            <a:schemeClr val="bg1">
              <a:lumMod val="65000"/>
            </a:schemeClr>
          </a:solidFill>
        </p:grpSpPr>
        <p:sp>
          <p:nvSpPr>
            <p:cNvPr id="106" name="Circle: Hollow 105">
              <a:extLst>
                <a:ext uri="{FF2B5EF4-FFF2-40B4-BE49-F238E27FC236}">
                  <a16:creationId xmlns:a16="http://schemas.microsoft.com/office/drawing/2014/main" id="{09851F9B-4891-6F05-CCFA-7CAC66835710}"/>
                </a:ext>
              </a:extLst>
            </p:cNvPr>
            <p:cNvSpPr/>
            <p:nvPr/>
          </p:nvSpPr>
          <p:spPr>
            <a:xfrm>
              <a:off x="5770194" y="3665179"/>
              <a:ext cx="653807" cy="653807"/>
            </a:xfrm>
            <a:prstGeom prst="donut">
              <a:avLst>
                <a:gd name="adj" fmla="val 1412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07" name="Isosceles Triangle 106">
              <a:extLst>
                <a:ext uri="{FF2B5EF4-FFF2-40B4-BE49-F238E27FC236}">
                  <a16:creationId xmlns:a16="http://schemas.microsoft.com/office/drawing/2014/main" id="{3F00F12B-B443-CE91-B4F3-150C81E51174}"/>
                </a:ext>
              </a:extLst>
            </p:cNvPr>
            <p:cNvSpPr/>
            <p:nvPr/>
          </p:nvSpPr>
          <p:spPr>
            <a:xfrm rot="2981880">
              <a:off x="6501373" y="3175520"/>
              <a:ext cx="206074" cy="830137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3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0891A682-CECC-42CA-3776-589E32F80148}"/>
              </a:ext>
            </a:extLst>
          </p:cNvPr>
          <p:cNvSpPr txBox="1"/>
          <p:nvPr/>
        </p:nvSpPr>
        <p:spPr>
          <a:xfrm>
            <a:off x="2630874" y="1532917"/>
            <a:ext cx="2980150" cy="7027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latin typeface="+mn-lt"/>
                <a:ea typeface="+mn-ea"/>
                <a:cs typeface="+mn-cs"/>
              </a:rPr>
              <a:t>INFODATA</a:t>
            </a:r>
          </a:p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Lorem ipsum mi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auctor dolor sit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amet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. Lorem ipsum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tempor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incididunt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ut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labore et dolore magna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aliqua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.  Just Free Slide.com. </a:t>
            </a:r>
          </a:p>
        </p:txBody>
      </p:sp>
      <p:sp>
        <p:nvSpPr>
          <p:cNvPr id="114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C76F4887-2653-EB43-C942-5DCD9C537753}"/>
              </a:ext>
            </a:extLst>
          </p:cNvPr>
          <p:cNvSpPr txBox="1"/>
          <p:nvPr/>
        </p:nvSpPr>
        <p:spPr>
          <a:xfrm>
            <a:off x="1203820" y="3145519"/>
            <a:ext cx="2980150" cy="7027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latin typeface="+mn-lt"/>
                <a:ea typeface="+mn-ea"/>
                <a:cs typeface="+mn-cs"/>
              </a:rPr>
              <a:t>INFODATA</a:t>
            </a:r>
          </a:p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Lorem ipsum mi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auctor dolor sit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amet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. Lorem ipsum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tempor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incididunt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ut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labore et dolore magna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aliqua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.  Just Free Slide.com. </a:t>
            </a:r>
          </a:p>
        </p:txBody>
      </p:sp>
      <p:sp>
        <p:nvSpPr>
          <p:cNvPr id="116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35449947-1998-A70F-E377-4F061A681124}"/>
              </a:ext>
            </a:extLst>
          </p:cNvPr>
          <p:cNvSpPr txBox="1"/>
          <p:nvPr/>
        </p:nvSpPr>
        <p:spPr>
          <a:xfrm>
            <a:off x="1665418" y="2355515"/>
            <a:ext cx="2980150" cy="7027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latin typeface="+mn-lt"/>
                <a:ea typeface="+mn-ea"/>
                <a:cs typeface="+mn-cs"/>
              </a:rPr>
              <a:t>INFODATA</a:t>
            </a:r>
          </a:p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Lorem ipsum mi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auctor dolor sit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amet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. Lorem ipsum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tempor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incididunt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ut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labore et dolore magna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aliqua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.  Just Free Slide.com. </a:t>
            </a:r>
          </a:p>
        </p:txBody>
      </p:sp>
      <p:sp>
        <p:nvSpPr>
          <p:cNvPr id="118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A155D890-56D1-9589-FEB8-A6B1FF91D665}"/>
              </a:ext>
            </a:extLst>
          </p:cNvPr>
          <p:cNvSpPr txBox="1"/>
          <p:nvPr/>
        </p:nvSpPr>
        <p:spPr>
          <a:xfrm>
            <a:off x="1203820" y="3978372"/>
            <a:ext cx="2980150" cy="7027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latin typeface="+mn-lt"/>
                <a:ea typeface="+mn-ea"/>
                <a:cs typeface="+mn-cs"/>
              </a:rPr>
              <a:t>INFODATA</a:t>
            </a:r>
          </a:p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Lorem ipsum mi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auctor dolor sit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amet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. Lorem ipsum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tempor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incididunt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ut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labore et dolore magna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aliqua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.  Just Free Slide.com. </a:t>
            </a:r>
          </a:p>
        </p:txBody>
      </p:sp>
      <p:sp>
        <p:nvSpPr>
          <p:cNvPr id="120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24E208A7-05EA-F5A9-194D-A18A96FB95BF}"/>
              </a:ext>
            </a:extLst>
          </p:cNvPr>
          <p:cNvSpPr txBox="1"/>
          <p:nvPr/>
        </p:nvSpPr>
        <p:spPr>
          <a:xfrm>
            <a:off x="1492145" y="4894354"/>
            <a:ext cx="2980150" cy="7027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latin typeface="+mn-lt"/>
                <a:ea typeface="+mn-ea"/>
                <a:cs typeface="+mn-cs"/>
              </a:rPr>
              <a:t>INFODATA</a:t>
            </a:r>
          </a:p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Lorem ipsum mi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auctor dolor sit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amet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. Lorem ipsum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tempor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incididunt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ut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labore et dolore magna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aliqua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.  Just Free Slide.com. </a:t>
            </a:r>
          </a:p>
        </p:txBody>
      </p:sp>
      <p:sp>
        <p:nvSpPr>
          <p:cNvPr id="121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821DED0E-6BC9-C85B-E994-7425B51BF5F9}"/>
              </a:ext>
            </a:extLst>
          </p:cNvPr>
          <p:cNvSpPr txBox="1"/>
          <p:nvPr/>
        </p:nvSpPr>
        <p:spPr>
          <a:xfrm>
            <a:off x="2460775" y="5779057"/>
            <a:ext cx="2980150" cy="7027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latin typeface="+mn-lt"/>
                <a:ea typeface="+mn-ea"/>
                <a:cs typeface="+mn-cs"/>
              </a:rPr>
              <a:t>INFODATA</a:t>
            </a:r>
          </a:p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Lorem ipsum mi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auctor dolor sit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amet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. Lorem ipsum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tempor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incididunt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ut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labore et dolore magna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aliqua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.  Just Free Slide.com. </a:t>
            </a:r>
          </a:p>
        </p:txBody>
      </p:sp>
      <p:sp>
        <p:nvSpPr>
          <p:cNvPr id="122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ECDC50E2-06D7-A606-CCF5-0A01B88D2553}"/>
              </a:ext>
            </a:extLst>
          </p:cNvPr>
          <p:cNvSpPr txBox="1"/>
          <p:nvPr/>
        </p:nvSpPr>
        <p:spPr>
          <a:xfrm>
            <a:off x="6552959" y="1532917"/>
            <a:ext cx="2980150" cy="7027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latin typeface="+mn-lt"/>
                <a:ea typeface="+mn-ea"/>
                <a:cs typeface="+mn-cs"/>
              </a:rPr>
              <a:t>INFODATA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Lorem ipsum mi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auctor dolor sit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amet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. Lorem ipsum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tempor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incididunt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ut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labore et dolore magna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aliqua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.  Just Free Slide.com. </a:t>
            </a:r>
          </a:p>
        </p:txBody>
      </p:sp>
      <p:sp>
        <p:nvSpPr>
          <p:cNvPr id="123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EFD53A33-D0C6-D7AF-9A34-5AEA7CBE0C2F}"/>
              </a:ext>
            </a:extLst>
          </p:cNvPr>
          <p:cNvSpPr txBox="1"/>
          <p:nvPr/>
        </p:nvSpPr>
        <p:spPr>
          <a:xfrm>
            <a:off x="7729667" y="2324890"/>
            <a:ext cx="2980150" cy="7027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latin typeface="+mn-lt"/>
                <a:ea typeface="+mn-ea"/>
                <a:cs typeface="+mn-cs"/>
              </a:rPr>
              <a:t>INFODATA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Lorem ipsum mi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auctor dolor sit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amet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. Lorem ipsum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tempor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incididunt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ut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labore et dolore magna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aliqua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.  Just Free Slide.com. </a:t>
            </a:r>
          </a:p>
        </p:txBody>
      </p:sp>
      <p:sp>
        <p:nvSpPr>
          <p:cNvPr id="124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C4A37284-B421-FD80-3C32-496F75B6AC9F}"/>
              </a:ext>
            </a:extLst>
          </p:cNvPr>
          <p:cNvSpPr txBox="1"/>
          <p:nvPr/>
        </p:nvSpPr>
        <p:spPr>
          <a:xfrm>
            <a:off x="8153134" y="3140018"/>
            <a:ext cx="2980150" cy="7027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latin typeface="+mn-lt"/>
                <a:ea typeface="+mn-ea"/>
                <a:cs typeface="+mn-cs"/>
              </a:rPr>
              <a:t>INFODATA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Lorem ipsum mi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auctor dolor sit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amet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. Lorem ipsum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tempor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incididunt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ut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labore et dolore magna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aliqua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.  Just Free Slide.com. </a:t>
            </a:r>
          </a:p>
        </p:txBody>
      </p:sp>
      <p:sp>
        <p:nvSpPr>
          <p:cNvPr id="126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2C8B6ACC-7ABE-9564-1203-AD993EDE5EAA}"/>
              </a:ext>
            </a:extLst>
          </p:cNvPr>
          <p:cNvSpPr txBox="1"/>
          <p:nvPr/>
        </p:nvSpPr>
        <p:spPr>
          <a:xfrm>
            <a:off x="8118834" y="3982793"/>
            <a:ext cx="2980150" cy="7027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latin typeface="+mn-lt"/>
                <a:ea typeface="+mn-ea"/>
                <a:cs typeface="+mn-cs"/>
              </a:rPr>
              <a:t>INFODATA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Lorem ipsum mi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auctor dolor sit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amet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. Lorem ipsum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tempor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incididunt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ut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labore et dolore magna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aliqua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.  Just Free Slide.com. </a:t>
            </a:r>
          </a:p>
        </p:txBody>
      </p:sp>
      <p:sp>
        <p:nvSpPr>
          <p:cNvPr id="320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35ADC46C-A75C-788D-1213-51B19A286ACB}"/>
              </a:ext>
            </a:extLst>
          </p:cNvPr>
          <p:cNvSpPr txBox="1"/>
          <p:nvPr/>
        </p:nvSpPr>
        <p:spPr>
          <a:xfrm>
            <a:off x="7769008" y="4893969"/>
            <a:ext cx="2980150" cy="7027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latin typeface="+mn-lt"/>
                <a:ea typeface="+mn-ea"/>
                <a:cs typeface="+mn-cs"/>
              </a:rPr>
              <a:t>INFODATA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Lorem ipsum mi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auctor dolor sit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amet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. Lorem ipsum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tempor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incididunt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ut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labore et dolore magna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aliqua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.  Just Free Slide.com. </a:t>
            </a:r>
          </a:p>
        </p:txBody>
      </p:sp>
      <p:sp>
        <p:nvSpPr>
          <p:cNvPr id="321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646E7FCE-60A7-F2A1-2D80-0FFF15CAC969}"/>
              </a:ext>
            </a:extLst>
          </p:cNvPr>
          <p:cNvSpPr txBox="1"/>
          <p:nvPr/>
        </p:nvSpPr>
        <p:spPr>
          <a:xfrm>
            <a:off x="6705359" y="5779057"/>
            <a:ext cx="2980150" cy="7027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latin typeface="+mn-lt"/>
                <a:ea typeface="+mn-ea"/>
                <a:cs typeface="+mn-cs"/>
              </a:rPr>
              <a:t>INFODATA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Lorem ipsum mi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auctor dolor sit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amet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. Lorem ipsum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tempor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incididunt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ut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labore et dolore magna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aliqua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.  Just Free Slide.com. </a:t>
            </a:r>
          </a:p>
        </p:txBody>
      </p:sp>
    </p:spTree>
    <p:extLst>
      <p:ext uri="{BB962C8B-B14F-4D97-AF65-F5344CB8AC3E}">
        <p14:creationId xmlns:p14="http://schemas.microsoft.com/office/powerpoint/2010/main" val="12877405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>
          <a:xfrm>
            <a:off x="2178417" y="1078943"/>
            <a:ext cx="7837889" cy="231007"/>
          </a:xfrm>
        </p:spPr>
        <p:txBody>
          <a:bodyPr/>
          <a:lstStyle/>
          <a:p>
            <a:r>
              <a:rPr lang="en-US" altLang="zh-CN" dirty="0">
                <a:ea typeface="+mn-ea"/>
                <a:cs typeface="+mn-ea"/>
                <a:sym typeface="+mn-lt"/>
              </a:rPr>
              <a:t>Get more free slide templates:</a:t>
            </a:r>
            <a:r>
              <a:rPr lang="zh-CN" altLang="en-US" dirty="0">
                <a:ea typeface="+mn-ea"/>
                <a:cs typeface="+mn-ea"/>
                <a:sym typeface="+mn-lt"/>
              </a:rPr>
              <a:t> </a:t>
            </a:r>
            <a:r>
              <a:rPr lang="en-US" altLang="zh-CN" dirty="0" err="1">
                <a:ea typeface="+mn-ea"/>
                <a:cs typeface="+mn-ea"/>
                <a:sym typeface="+mn-lt"/>
              </a:rPr>
              <a:t>JustFreeSlide.com</a:t>
            </a:r>
            <a:endParaRPr lang="en-US" altLang="zh-TW" dirty="0">
              <a:ea typeface="+mn-ea"/>
              <a:cs typeface="+mn-ea"/>
              <a:sym typeface="+mn-lt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08001" y="355601"/>
            <a:ext cx="11157817" cy="660511"/>
          </a:xfrm>
        </p:spPr>
        <p:txBody>
          <a:bodyPr>
            <a:normAutofit/>
          </a:bodyPr>
          <a:lstStyle/>
          <a:p>
            <a:r>
              <a:rPr lang="en-US" sz="380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12 Step Circle Process Infographic</a:t>
            </a:r>
            <a:endParaRPr lang="en-US" sz="3800" dirty="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" name="直角三角形 36">
            <a:extLst>
              <a:ext uri="{FF2B5EF4-FFF2-40B4-BE49-F238E27FC236}">
                <a16:creationId xmlns:a16="http://schemas.microsoft.com/office/drawing/2014/main" id="{97C2AE96-19C7-E4CD-D719-08BBC18547B5}"/>
              </a:ext>
            </a:extLst>
          </p:cNvPr>
          <p:cNvSpPr/>
          <p:nvPr/>
        </p:nvSpPr>
        <p:spPr>
          <a:xfrm flipH="1">
            <a:off x="10643190" y="5954233"/>
            <a:ext cx="1548809" cy="904325"/>
          </a:xfrm>
          <a:prstGeom prst="rtTriangle">
            <a:avLst/>
          </a:prstGeom>
          <a:solidFill>
            <a:schemeClr val="accent1"/>
          </a:solidFill>
          <a:ln>
            <a:noFill/>
          </a:ln>
          <a:effectLst>
            <a:innerShdw blurRad="161994" dist="63500" dir="180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>
              <a:cs typeface="+mn-ea"/>
              <a:sym typeface="+mn-lt"/>
            </a:endParaRPr>
          </a:p>
        </p:txBody>
      </p:sp>
      <p:sp>
        <p:nvSpPr>
          <p:cNvPr id="38" name="文字方塊 37">
            <a:extLst>
              <a:ext uri="{FF2B5EF4-FFF2-40B4-BE49-F238E27FC236}">
                <a16:creationId xmlns:a16="http://schemas.microsoft.com/office/drawing/2014/main" id="{F7A00EA7-9D73-2BFB-8D3B-F7C926703619}"/>
              </a:ext>
            </a:extLst>
          </p:cNvPr>
          <p:cNvSpPr txBox="1"/>
          <p:nvPr/>
        </p:nvSpPr>
        <p:spPr>
          <a:xfrm rot="19843475">
            <a:off x="11233044" y="6327265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spc="300" dirty="0">
                <a:solidFill>
                  <a:schemeClr val="bg1"/>
                </a:solidFill>
                <a:cs typeface="+mn-ea"/>
                <a:sym typeface="+mn-lt"/>
              </a:rPr>
              <a:t>FREE!</a:t>
            </a:r>
            <a:endParaRPr kumimoji="1" lang="zh-TW" altLang="en-US" b="1" spc="3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73" name="圖片 72">
            <a:extLst>
              <a:ext uri="{FF2B5EF4-FFF2-40B4-BE49-F238E27FC236}">
                <a16:creationId xmlns:a16="http://schemas.microsoft.com/office/drawing/2014/main" id="{4F92718D-7FB4-0D1F-E1B1-790B46CCD8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148" y="6121413"/>
            <a:ext cx="502074" cy="502074"/>
          </a:xfrm>
          <a:prstGeom prst="rect">
            <a:avLst/>
          </a:prstGeom>
        </p:spPr>
      </p:pic>
      <p:pic>
        <p:nvPicPr>
          <p:cNvPr id="75" name="圖片 74">
            <a:extLst>
              <a:ext uri="{FF2B5EF4-FFF2-40B4-BE49-F238E27FC236}">
                <a16:creationId xmlns:a16="http://schemas.microsoft.com/office/drawing/2014/main" id="{D05F9EE3-240F-2394-2975-C4A3CFD8B7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367" y="6121413"/>
            <a:ext cx="502074" cy="502074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44072412-D5A7-B441-58FB-9DE16231B300}"/>
              </a:ext>
            </a:extLst>
          </p:cNvPr>
          <p:cNvGrpSpPr/>
          <p:nvPr/>
        </p:nvGrpSpPr>
        <p:grpSpPr>
          <a:xfrm>
            <a:off x="3850713" y="1881873"/>
            <a:ext cx="4490574" cy="4490577"/>
            <a:chOff x="4986337" y="377825"/>
            <a:chExt cx="4387844" cy="4387851"/>
          </a:xfrm>
        </p:grpSpPr>
        <p:sp>
          <p:nvSpPr>
            <p:cNvPr id="5" name="Freeform 82">
              <a:extLst>
                <a:ext uri="{FF2B5EF4-FFF2-40B4-BE49-F238E27FC236}">
                  <a16:creationId xmlns:a16="http://schemas.microsoft.com/office/drawing/2014/main" id="{E90237AE-0077-282B-0FFA-0BFEEE774E0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8670" y="377825"/>
              <a:ext cx="1101724" cy="2195513"/>
            </a:xfrm>
            <a:custGeom>
              <a:avLst/>
              <a:gdLst>
                <a:gd name="T0" fmla="*/ 0 w 293"/>
                <a:gd name="T1" fmla="*/ 584 h 584"/>
                <a:gd name="T2" fmla="*/ 293 w 293"/>
                <a:gd name="T3" fmla="*/ 78 h 584"/>
                <a:gd name="T4" fmla="*/ 0 w 293"/>
                <a:gd name="T5" fmla="*/ 0 h 584"/>
                <a:gd name="T6" fmla="*/ 0 w 293"/>
                <a:gd name="T7" fmla="*/ 584 h 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3" h="584">
                  <a:moveTo>
                    <a:pt x="0" y="584"/>
                  </a:moveTo>
                  <a:cubicBezTo>
                    <a:pt x="293" y="78"/>
                    <a:pt x="293" y="78"/>
                    <a:pt x="293" y="78"/>
                  </a:cubicBezTo>
                  <a:cubicBezTo>
                    <a:pt x="207" y="29"/>
                    <a:pt x="107" y="0"/>
                    <a:pt x="0" y="0"/>
                  </a:cubicBezTo>
                  <a:cubicBezTo>
                    <a:pt x="0" y="584"/>
                    <a:pt x="0" y="584"/>
                    <a:pt x="0" y="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6" name="Freeform 83">
              <a:extLst>
                <a:ext uri="{FF2B5EF4-FFF2-40B4-BE49-F238E27FC236}">
                  <a16:creationId xmlns:a16="http://schemas.microsoft.com/office/drawing/2014/main" id="{4F75C06A-9D0D-3514-1835-309708E46A66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8670" y="671513"/>
              <a:ext cx="1901824" cy="1901826"/>
            </a:xfrm>
            <a:custGeom>
              <a:avLst/>
              <a:gdLst>
                <a:gd name="T0" fmla="*/ 0 w 506"/>
                <a:gd name="T1" fmla="*/ 506 h 506"/>
                <a:gd name="T2" fmla="*/ 506 w 506"/>
                <a:gd name="T3" fmla="*/ 213 h 506"/>
                <a:gd name="T4" fmla="*/ 292 w 506"/>
                <a:gd name="T5" fmla="*/ 0 h 506"/>
                <a:gd name="T6" fmla="*/ 0 w 506"/>
                <a:gd name="T7" fmla="*/ 506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6" h="506">
                  <a:moveTo>
                    <a:pt x="0" y="506"/>
                  </a:moveTo>
                  <a:cubicBezTo>
                    <a:pt x="506" y="213"/>
                    <a:pt x="506" y="213"/>
                    <a:pt x="506" y="213"/>
                  </a:cubicBezTo>
                  <a:cubicBezTo>
                    <a:pt x="455" y="125"/>
                    <a:pt x="381" y="51"/>
                    <a:pt x="292" y="0"/>
                  </a:cubicBezTo>
                  <a:cubicBezTo>
                    <a:pt x="0" y="506"/>
                    <a:pt x="0" y="506"/>
                    <a:pt x="0" y="50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7" name="Freeform 84">
              <a:extLst>
                <a:ext uri="{FF2B5EF4-FFF2-40B4-BE49-F238E27FC236}">
                  <a16:creationId xmlns:a16="http://schemas.microsoft.com/office/drawing/2014/main" id="{1615F6E7-DEE5-5F7E-4069-93A3E5988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8670" y="1476375"/>
              <a:ext cx="2195511" cy="1096963"/>
            </a:xfrm>
            <a:custGeom>
              <a:avLst/>
              <a:gdLst>
                <a:gd name="T0" fmla="*/ 0 w 584"/>
                <a:gd name="T1" fmla="*/ 292 h 292"/>
                <a:gd name="T2" fmla="*/ 584 w 584"/>
                <a:gd name="T3" fmla="*/ 291 h 292"/>
                <a:gd name="T4" fmla="*/ 506 w 584"/>
                <a:gd name="T5" fmla="*/ 0 h 292"/>
                <a:gd name="T6" fmla="*/ 0 w 584"/>
                <a:gd name="T7" fmla="*/ 292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4" h="292">
                  <a:moveTo>
                    <a:pt x="0" y="292"/>
                  </a:moveTo>
                  <a:cubicBezTo>
                    <a:pt x="584" y="291"/>
                    <a:pt x="584" y="291"/>
                    <a:pt x="584" y="291"/>
                  </a:cubicBezTo>
                  <a:cubicBezTo>
                    <a:pt x="584" y="185"/>
                    <a:pt x="556" y="85"/>
                    <a:pt x="506" y="0"/>
                  </a:cubicBezTo>
                  <a:cubicBezTo>
                    <a:pt x="0" y="292"/>
                    <a:pt x="0" y="292"/>
                    <a:pt x="0" y="29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8" name="Freeform 85">
              <a:extLst>
                <a:ext uri="{FF2B5EF4-FFF2-40B4-BE49-F238E27FC236}">
                  <a16:creationId xmlns:a16="http://schemas.microsoft.com/office/drawing/2014/main" id="{20C31F3B-F3B5-1D78-B7A5-C7A9676121B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8667" y="2570163"/>
              <a:ext cx="2195510" cy="1101725"/>
            </a:xfrm>
            <a:custGeom>
              <a:avLst/>
              <a:gdLst>
                <a:gd name="T0" fmla="*/ 0 w 584"/>
                <a:gd name="T1" fmla="*/ 1 h 293"/>
                <a:gd name="T2" fmla="*/ 506 w 584"/>
                <a:gd name="T3" fmla="*/ 293 h 293"/>
                <a:gd name="T4" fmla="*/ 584 w 584"/>
                <a:gd name="T5" fmla="*/ 1 h 293"/>
                <a:gd name="T6" fmla="*/ 584 w 584"/>
                <a:gd name="T7" fmla="*/ 0 h 293"/>
                <a:gd name="T8" fmla="*/ 0 w 584"/>
                <a:gd name="T9" fmla="*/ 1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4" h="293">
                  <a:moveTo>
                    <a:pt x="0" y="1"/>
                  </a:moveTo>
                  <a:cubicBezTo>
                    <a:pt x="506" y="293"/>
                    <a:pt x="506" y="293"/>
                    <a:pt x="506" y="293"/>
                  </a:cubicBezTo>
                  <a:cubicBezTo>
                    <a:pt x="556" y="208"/>
                    <a:pt x="584" y="108"/>
                    <a:pt x="584" y="1"/>
                  </a:cubicBezTo>
                  <a:cubicBezTo>
                    <a:pt x="584" y="1"/>
                    <a:pt x="584" y="1"/>
                    <a:pt x="584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9" name="Freeform 86">
              <a:extLst>
                <a:ext uri="{FF2B5EF4-FFF2-40B4-BE49-F238E27FC236}">
                  <a16:creationId xmlns:a16="http://schemas.microsoft.com/office/drawing/2014/main" id="{2924E0E3-A98F-7C31-2350-A507F26B7A70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8667" y="2573338"/>
              <a:ext cx="1901824" cy="1903413"/>
            </a:xfrm>
            <a:custGeom>
              <a:avLst/>
              <a:gdLst>
                <a:gd name="T0" fmla="*/ 0 w 506"/>
                <a:gd name="T1" fmla="*/ 0 h 506"/>
                <a:gd name="T2" fmla="*/ 293 w 506"/>
                <a:gd name="T3" fmla="*/ 506 h 506"/>
                <a:gd name="T4" fmla="*/ 506 w 506"/>
                <a:gd name="T5" fmla="*/ 292 h 506"/>
                <a:gd name="T6" fmla="*/ 0 w 506"/>
                <a:gd name="T7" fmla="*/ 0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6" h="506">
                  <a:moveTo>
                    <a:pt x="0" y="0"/>
                  </a:moveTo>
                  <a:cubicBezTo>
                    <a:pt x="293" y="506"/>
                    <a:pt x="293" y="506"/>
                    <a:pt x="293" y="506"/>
                  </a:cubicBezTo>
                  <a:cubicBezTo>
                    <a:pt x="381" y="455"/>
                    <a:pt x="455" y="381"/>
                    <a:pt x="506" y="292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0" name="Freeform 87">
              <a:extLst>
                <a:ext uri="{FF2B5EF4-FFF2-40B4-BE49-F238E27FC236}">
                  <a16:creationId xmlns:a16="http://schemas.microsoft.com/office/drawing/2014/main" id="{D795526C-AE11-4607-F62C-F26EC3A2E725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8667" y="2573338"/>
              <a:ext cx="1096961" cy="2192338"/>
            </a:xfrm>
            <a:custGeom>
              <a:avLst/>
              <a:gdLst>
                <a:gd name="T0" fmla="*/ 0 w 292"/>
                <a:gd name="T1" fmla="*/ 0 h 583"/>
                <a:gd name="T2" fmla="*/ 1 w 292"/>
                <a:gd name="T3" fmla="*/ 583 h 583"/>
                <a:gd name="T4" fmla="*/ 292 w 292"/>
                <a:gd name="T5" fmla="*/ 506 h 583"/>
                <a:gd name="T6" fmla="*/ 0 w 292"/>
                <a:gd name="T7" fmla="*/ 0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2" h="583">
                  <a:moveTo>
                    <a:pt x="0" y="0"/>
                  </a:moveTo>
                  <a:cubicBezTo>
                    <a:pt x="1" y="583"/>
                    <a:pt x="1" y="583"/>
                    <a:pt x="1" y="583"/>
                  </a:cubicBezTo>
                  <a:cubicBezTo>
                    <a:pt x="107" y="583"/>
                    <a:pt x="207" y="555"/>
                    <a:pt x="292" y="506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" name="Freeform 88">
              <a:extLst>
                <a:ext uri="{FF2B5EF4-FFF2-40B4-BE49-F238E27FC236}">
                  <a16:creationId xmlns:a16="http://schemas.microsoft.com/office/drawing/2014/main" id="{564C74EF-8645-1131-F527-6999C70B438E}"/>
                </a:ext>
              </a:extLst>
            </p:cNvPr>
            <p:cNvSpPr>
              <a:spLocks/>
            </p:cNvSpPr>
            <p:nvPr/>
          </p:nvSpPr>
          <p:spPr bwMode="auto">
            <a:xfrm>
              <a:off x="6080121" y="2573338"/>
              <a:ext cx="1101724" cy="2192338"/>
            </a:xfrm>
            <a:custGeom>
              <a:avLst/>
              <a:gdLst>
                <a:gd name="T0" fmla="*/ 292 w 293"/>
                <a:gd name="T1" fmla="*/ 0 h 583"/>
                <a:gd name="T2" fmla="*/ 0 w 293"/>
                <a:gd name="T3" fmla="*/ 506 h 583"/>
                <a:gd name="T4" fmla="*/ 292 w 293"/>
                <a:gd name="T5" fmla="*/ 583 h 583"/>
                <a:gd name="T6" fmla="*/ 293 w 293"/>
                <a:gd name="T7" fmla="*/ 583 h 583"/>
                <a:gd name="T8" fmla="*/ 292 w 293"/>
                <a:gd name="T9" fmla="*/ 0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3" h="583">
                  <a:moveTo>
                    <a:pt x="292" y="0"/>
                  </a:moveTo>
                  <a:cubicBezTo>
                    <a:pt x="0" y="506"/>
                    <a:pt x="0" y="506"/>
                    <a:pt x="0" y="506"/>
                  </a:cubicBezTo>
                  <a:cubicBezTo>
                    <a:pt x="85" y="555"/>
                    <a:pt x="185" y="583"/>
                    <a:pt x="292" y="583"/>
                  </a:cubicBezTo>
                  <a:cubicBezTo>
                    <a:pt x="292" y="583"/>
                    <a:pt x="292" y="583"/>
                    <a:pt x="293" y="583"/>
                  </a:cubicBezTo>
                  <a:cubicBezTo>
                    <a:pt x="292" y="0"/>
                    <a:pt x="292" y="0"/>
                    <a:pt x="2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" name="Freeform 89">
              <a:extLst>
                <a:ext uri="{FF2B5EF4-FFF2-40B4-BE49-F238E27FC236}">
                  <a16:creationId xmlns:a16="http://schemas.microsoft.com/office/drawing/2014/main" id="{154675FB-0667-A9B8-473E-F060FDD5707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6846" y="2573338"/>
              <a:ext cx="1901823" cy="1903413"/>
            </a:xfrm>
            <a:custGeom>
              <a:avLst/>
              <a:gdLst>
                <a:gd name="T0" fmla="*/ 506 w 506"/>
                <a:gd name="T1" fmla="*/ 0 h 506"/>
                <a:gd name="T2" fmla="*/ 0 w 506"/>
                <a:gd name="T3" fmla="*/ 292 h 506"/>
                <a:gd name="T4" fmla="*/ 214 w 506"/>
                <a:gd name="T5" fmla="*/ 506 h 506"/>
                <a:gd name="T6" fmla="*/ 506 w 506"/>
                <a:gd name="T7" fmla="*/ 0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6" h="506">
                  <a:moveTo>
                    <a:pt x="506" y="0"/>
                  </a:moveTo>
                  <a:cubicBezTo>
                    <a:pt x="0" y="292"/>
                    <a:pt x="0" y="292"/>
                    <a:pt x="0" y="292"/>
                  </a:cubicBezTo>
                  <a:cubicBezTo>
                    <a:pt x="51" y="381"/>
                    <a:pt x="125" y="455"/>
                    <a:pt x="214" y="506"/>
                  </a:cubicBezTo>
                  <a:cubicBezTo>
                    <a:pt x="506" y="0"/>
                    <a:pt x="506" y="0"/>
                    <a:pt x="50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" name="Freeform 90">
              <a:extLst>
                <a:ext uri="{FF2B5EF4-FFF2-40B4-BE49-F238E27FC236}">
                  <a16:creationId xmlns:a16="http://schemas.microsoft.com/office/drawing/2014/main" id="{1F436855-5AFA-4DC9-FB77-67D213523C8E}"/>
                </a:ext>
              </a:extLst>
            </p:cNvPr>
            <p:cNvSpPr>
              <a:spLocks/>
            </p:cNvSpPr>
            <p:nvPr/>
          </p:nvSpPr>
          <p:spPr bwMode="auto">
            <a:xfrm>
              <a:off x="4986337" y="2573338"/>
              <a:ext cx="2192336" cy="1098550"/>
            </a:xfrm>
            <a:custGeom>
              <a:avLst/>
              <a:gdLst>
                <a:gd name="T0" fmla="*/ 583 w 583"/>
                <a:gd name="T1" fmla="*/ 0 h 292"/>
                <a:gd name="T2" fmla="*/ 0 w 583"/>
                <a:gd name="T3" fmla="*/ 0 h 292"/>
                <a:gd name="T4" fmla="*/ 77 w 583"/>
                <a:gd name="T5" fmla="*/ 292 h 292"/>
                <a:gd name="T6" fmla="*/ 583 w 583"/>
                <a:gd name="T7" fmla="*/ 0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3" h="292">
                  <a:moveTo>
                    <a:pt x="58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07"/>
                    <a:pt x="28" y="206"/>
                    <a:pt x="77" y="292"/>
                  </a:cubicBezTo>
                  <a:cubicBezTo>
                    <a:pt x="583" y="0"/>
                    <a:pt x="583" y="0"/>
                    <a:pt x="58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" name="Freeform 91">
              <a:extLst>
                <a:ext uri="{FF2B5EF4-FFF2-40B4-BE49-F238E27FC236}">
                  <a16:creationId xmlns:a16="http://schemas.microsoft.com/office/drawing/2014/main" id="{8747C3C2-4402-7021-2304-5C81A57D5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4986338" y="1471613"/>
              <a:ext cx="2192336" cy="1101725"/>
            </a:xfrm>
            <a:custGeom>
              <a:avLst/>
              <a:gdLst>
                <a:gd name="T0" fmla="*/ 583 w 583"/>
                <a:gd name="T1" fmla="*/ 293 h 293"/>
                <a:gd name="T2" fmla="*/ 77 w 583"/>
                <a:gd name="T3" fmla="*/ 0 h 293"/>
                <a:gd name="T4" fmla="*/ 0 w 583"/>
                <a:gd name="T5" fmla="*/ 293 h 293"/>
                <a:gd name="T6" fmla="*/ 0 w 583"/>
                <a:gd name="T7" fmla="*/ 293 h 293"/>
                <a:gd name="T8" fmla="*/ 583 w 583"/>
                <a:gd name="T9" fmla="*/ 293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3" h="293">
                  <a:moveTo>
                    <a:pt x="583" y="293"/>
                  </a:moveTo>
                  <a:cubicBezTo>
                    <a:pt x="77" y="0"/>
                    <a:pt x="77" y="0"/>
                    <a:pt x="77" y="0"/>
                  </a:cubicBezTo>
                  <a:cubicBezTo>
                    <a:pt x="28" y="86"/>
                    <a:pt x="0" y="186"/>
                    <a:pt x="0" y="293"/>
                  </a:cubicBezTo>
                  <a:cubicBezTo>
                    <a:pt x="0" y="293"/>
                    <a:pt x="0" y="293"/>
                    <a:pt x="0" y="293"/>
                  </a:cubicBezTo>
                  <a:cubicBezTo>
                    <a:pt x="583" y="293"/>
                    <a:pt x="583" y="293"/>
                    <a:pt x="583" y="293"/>
                  </a:cubicBez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" name="Freeform 92">
              <a:extLst>
                <a:ext uri="{FF2B5EF4-FFF2-40B4-BE49-F238E27FC236}">
                  <a16:creationId xmlns:a16="http://schemas.microsoft.com/office/drawing/2014/main" id="{7FA28BE5-4ACF-A5D7-2C1E-14370FC17F7A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6850" y="671513"/>
              <a:ext cx="1901824" cy="1901825"/>
            </a:xfrm>
            <a:custGeom>
              <a:avLst/>
              <a:gdLst>
                <a:gd name="T0" fmla="*/ 506 w 506"/>
                <a:gd name="T1" fmla="*/ 506 h 506"/>
                <a:gd name="T2" fmla="*/ 214 w 506"/>
                <a:gd name="T3" fmla="*/ 0 h 506"/>
                <a:gd name="T4" fmla="*/ 0 w 506"/>
                <a:gd name="T5" fmla="*/ 214 h 506"/>
                <a:gd name="T6" fmla="*/ 506 w 506"/>
                <a:gd name="T7" fmla="*/ 506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6" h="506">
                  <a:moveTo>
                    <a:pt x="506" y="506"/>
                  </a:moveTo>
                  <a:cubicBezTo>
                    <a:pt x="214" y="0"/>
                    <a:pt x="214" y="0"/>
                    <a:pt x="214" y="0"/>
                  </a:cubicBezTo>
                  <a:cubicBezTo>
                    <a:pt x="125" y="51"/>
                    <a:pt x="51" y="125"/>
                    <a:pt x="0" y="214"/>
                  </a:cubicBezTo>
                  <a:cubicBezTo>
                    <a:pt x="506" y="506"/>
                    <a:pt x="506" y="506"/>
                    <a:pt x="506" y="50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6" name="Freeform 93">
              <a:extLst>
                <a:ext uri="{FF2B5EF4-FFF2-40B4-BE49-F238E27FC236}">
                  <a16:creationId xmlns:a16="http://schemas.microsoft.com/office/drawing/2014/main" id="{669CA612-64BF-EA86-50B0-56D33A93E381}"/>
                </a:ext>
              </a:extLst>
            </p:cNvPr>
            <p:cNvSpPr>
              <a:spLocks/>
            </p:cNvSpPr>
            <p:nvPr/>
          </p:nvSpPr>
          <p:spPr bwMode="auto">
            <a:xfrm>
              <a:off x="6080125" y="377825"/>
              <a:ext cx="1098550" cy="2195513"/>
            </a:xfrm>
            <a:custGeom>
              <a:avLst/>
              <a:gdLst>
                <a:gd name="T0" fmla="*/ 292 w 292"/>
                <a:gd name="T1" fmla="*/ 584 h 584"/>
                <a:gd name="T2" fmla="*/ 292 w 292"/>
                <a:gd name="T3" fmla="*/ 0 h 584"/>
                <a:gd name="T4" fmla="*/ 0 w 292"/>
                <a:gd name="T5" fmla="*/ 78 h 584"/>
                <a:gd name="T6" fmla="*/ 292 w 292"/>
                <a:gd name="T7" fmla="*/ 584 h 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2" h="584">
                  <a:moveTo>
                    <a:pt x="292" y="584"/>
                  </a:moveTo>
                  <a:cubicBezTo>
                    <a:pt x="292" y="0"/>
                    <a:pt x="292" y="0"/>
                    <a:pt x="292" y="0"/>
                  </a:cubicBezTo>
                  <a:cubicBezTo>
                    <a:pt x="185" y="0"/>
                    <a:pt x="86" y="28"/>
                    <a:pt x="0" y="78"/>
                  </a:cubicBezTo>
                  <a:cubicBezTo>
                    <a:pt x="292" y="584"/>
                    <a:pt x="292" y="584"/>
                    <a:pt x="292" y="5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3DDA42DF-0BEA-385B-352A-CDB495DECFAC}"/>
              </a:ext>
            </a:extLst>
          </p:cNvPr>
          <p:cNvSpPr/>
          <p:nvPr/>
        </p:nvSpPr>
        <p:spPr>
          <a:xfrm>
            <a:off x="5122825" y="3153986"/>
            <a:ext cx="1946350" cy="194635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3B550F9-0910-6591-8537-AEA9792226D6}"/>
              </a:ext>
            </a:extLst>
          </p:cNvPr>
          <p:cNvSpPr txBox="1"/>
          <p:nvPr/>
        </p:nvSpPr>
        <p:spPr>
          <a:xfrm>
            <a:off x="6042018" y="1929678"/>
            <a:ext cx="48471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5164A76-D078-A1DB-4716-D3ED8C8AE57C}"/>
              </a:ext>
            </a:extLst>
          </p:cNvPr>
          <p:cNvSpPr txBox="1"/>
          <p:nvPr/>
        </p:nvSpPr>
        <p:spPr>
          <a:xfrm>
            <a:off x="7054339" y="2322048"/>
            <a:ext cx="48471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D5C707C-4F9F-F895-104D-B680B870E4EA}"/>
              </a:ext>
            </a:extLst>
          </p:cNvPr>
          <p:cNvSpPr txBox="1"/>
          <p:nvPr/>
        </p:nvSpPr>
        <p:spPr>
          <a:xfrm>
            <a:off x="7742688" y="3153769"/>
            <a:ext cx="48471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F1DE62B-576D-BF32-6662-34AEB7C11453}"/>
              </a:ext>
            </a:extLst>
          </p:cNvPr>
          <p:cNvSpPr txBox="1"/>
          <p:nvPr/>
        </p:nvSpPr>
        <p:spPr>
          <a:xfrm>
            <a:off x="7834506" y="4183090"/>
            <a:ext cx="48471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4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E487069-8E41-2741-9267-C3EAE3F506F2}"/>
              </a:ext>
            </a:extLst>
          </p:cNvPr>
          <p:cNvSpPr txBox="1"/>
          <p:nvPr/>
        </p:nvSpPr>
        <p:spPr>
          <a:xfrm>
            <a:off x="7500329" y="5138080"/>
            <a:ext cx="48471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5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249B62E-4534-3565-C21F-F344251EFEEA}"/>
              </a:ext>
            </a:extLst>
          </p:cNvPr>
          <p:cNvSpPr txBox="1"/>
          <p:nvPr/>
        </p:nvSpPr>
        <p:spPr>
          <a:xfrm>
            <a:off x="6615166" y="5855409"/>
            <a:ext cx="48471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6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DFF472B-8167-EEF9-3DE7-75EFCBC97487}"/>
              </a:ext>
            </a:extLst>
          </p:cNvPr>
          <p:cNvSpPr txBox="1"/>
          <p:nvPr/>
        </p:nvSpPr>
        <p:spPr>
          <a:xfrm>
            <a:off x="5612905" y="5980783"/>
            <a:ext cx="48471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7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DA42FF6-35D3-BD62-BDF5-30E62BE0CDDF}"/>
              </a:ext>
            </a:extLst>
          </p:cNvPr>
          <p:cNvSpPr txBox="1"/>
          <p:nvPr/>
        </p:nvSpPr>
        <p:spPr>
          <a:xfrm>
            <a:off x="4613671" y="5568931"/>
            <a:ext cx="48471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8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BA4EE2A-E1A8-09D5-7008-BB7B15FE8528}"/>
              </a:ext>
            </a:extLst>
          </p:cNvPr>
          <p:cNvSpPr txBox="1"/>
          <p:nvPr/>
        </p:nvSpPr>
        <p:spPr>
          <a:xfrm>
            <a:off x="3967844" y="4864655"/>
            <a:ext cx="48471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9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47391D3-8124-7C5D-6898-95F73425159C}"/>
              </a:ext>
            </a:extLst>
          </p:cNvPr>
          <p:cNvSpPr txBox="1"/>
          <p:nvPr/>
        </p:nvSpPr>
        <p:spPr>
          <a:xfrm>
            <a:off x="3808219" y="3798373"/>
            <a:ext cx="48471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10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E5F2761-B22D-6C69-95F0-75E3A2258EE3}"/>
              </a:ext>
            </a:extLst>
          </p:cNvPr>
          <p:cNvSpPr txBox="1"/>
          <p:nvPr/>
        </p:nvSpPr>
        <p:spPr>
          <a:xfrm>
            <a:off x="4216854" y="2783437"/>
            <a:ext cx="48471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11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7FB2975-7F0A-5E65-5AF4-DA7A91EF5769}"/>
              </a:ext>
            </a:extLst>
          </p:cNvPr>
          <p:cNvSpPr txBox="1"/>
          <p:nvPr/>
        </p:nvSpPr>
        <p:spPr>
          <a:xfrm>
            <a:off x="5021346" y="2104263"/>
            <a:ext cx="48471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12</a:t>
            </a:r>
          </a:p>
        </p:txBody>
      </p:sp>
      <p:sp>
        <p:nvSpPr>
          <p:cNvPr id="31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EF160161-E3E9-1E56-6E0E-25726596A8CA}"/>
              </a:ext>
            </a:extLst>
          </p:cNvPr>
          <p:cNvSpPr txBox="1"/>
          <p:nvPr/>
        </p:nvSpPr>
        <p:spPr>
          <a:xfrm>
            <a:off x="5266764" y="2346406"/>
            <a:ext cx="803056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Donec gravida mi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auctor, auctor, sed Just Free Slide .com</a:t>
            </a:r>
          </a:p>
        </p:txBody>
      </p:sp>
      <p:sp>
        <p:nvSpPr>
          <p:cNvPr id="32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AE6E19D9-7024-0E7F-667D-3BC884F2D445}"/>
              </a:ext>
            </a:extLst>
          </p:cNvPr>
          <p:cNvSpPr txBox="1"/>
          <p:nvPr/>
        </p:nvSpPr>
        <p:spPr>
          <a:xfrm>
            <a:off x="4514470" y="2635811"/>
            <a:ext cx="803056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Donec gravida mi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auctor, auctor, sed Just Free Slide .com</a:t>
            </a:r>
          </a:p>
        </p:txBody>
      </p:sp>
      <p:sp>
        <p:nvSpPr>
          <p:cNvPr id="47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321EEEDC-6F30-AAF2-A06F-F8BF0D3097CD}"/>
              </a:ext>
            </a:extLst>
          </p:cNvPr>
          <p:cNvSpPr txBox="1"/>
          <p:nvPr/>
        </p:nvSpPr>
        <p:spPr>
          <a:xfrm>
            <a:off x="6157942" y="2262400"/>
            <a:ext cx="803056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Donec gravida mi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auctor, auctor, sed Just Free Slide .com</a:t>
            </a:r>
          </a:p>
        </p:txBody>
      </p:sp>
      <p:sp>
        <p:nvSpPr>
          <p:cNvPr id="48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E3F159E0-0793-9DFA-3397-9FA4660FBE62}"/>
              </a:ext>
            </a:extLst>
          </p:cNvPr>
          <p:cNvSpPr txBox="1"/>
          <p:nvPr/>
        </p:nvSpPr>
        <p:spPr>
          <a:xfrm>
            <a:off x="5244544" y="5543655"/>
            <a:ext cx="803056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Donec gravida mi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auctor, auctor, sed Just Free Slide .com</a:t>
            </a:r>
          </a:p>
        </p:txBody>
      </p:sp>
      <p:sp>
        <p:nvSpPr>
          <p:cNvPr id="49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5B4934CE-3F0B-2BE3-2D78-9BB0B21F16C7}"/>
              </a:ext>
            </a:extLst>
          </p:cNvPr>
          <p:cNvSpPr txBox="1"/>
          <p:nvPr/>
        </p:nvSpPr>
        <p:spPr>
          <a:xfrm>
            <a:off x="4001869" y="4225910"/>
            <a:ext cx="803056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Donec gravida mi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auctor, auctor, sed Just Free Slide .com</a:t>
            </a:r>
          </a:p>
        </p:txBody>
      </p:sp>
      <p:sp>
        <p:nvSpPr>
          <p:cNvPr id="50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DE44D898-71C3-7075-C20D-CA28B3D7357C}"/>
              </a:ext>
            </a:extLst>
          </p:cNvPr>
          <p:cNvSpPr txBox="1"/>
          <p:nvPr/>
        </p:nvSpPr>
        <p:spPr>
          <a:xfrm>
            <a:off x="4450659" y="5049989"/>
            <a:ext cx="803056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Donec gravida mi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auctor, auctor, sed Just Free Slide .com</a:t>
            </a:r>
          </a:p>
        </p:txBody>
      </p:sp>
      <p:sp>
        <p:nvSpPr>
          <p:cNvPr id="51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B3ACC7C0-4901-3F0F-A647-E5BA4E139E9C}"/>
              </a:ext>
            </a:extLst>
          </p:cNvPr>
          <p:cNvSpPr txBox="1"/>
          <p:nvPr/>
        </p:nvSpPr>
        <p:spPr>
          <a:xfrm>
            <a:off x="3984750" y="3315686"/>
            <a:ext cx="803056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Donec gravida mi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auctor, auctor, sed Just Free Slide .com</a:t>
            </a:r>
          </a:p>
        </p:txBody>
      </p:sp>
      <p:sp>
        <p:nvSpPr>
          <p:cNvPr id="52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F5550C0F-8CCC-9764-2E36-D9289C47F527}"/>
              </a:ext>
            </a:extLst>
          </p:cNvPr>
          <p:cNvSpPr txBox="1"/>
          <p:nvPr/>
        </p:nvSpPr>
        <p:spPr>
          <a:xfrm>
            <a:off x="6919302" y="2694542"/>
            <a:ext cx="803056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Donec gravida mi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auctor, auctor, sed Just Free Slide .com</a:t>
            </a:r>
          </a:p>
        </p:txBody>
      </p:sp>
      <p:sp>
        <p:nvSpPr>
          <p:cNvPr id="53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A2B5325F-F899-858C-EDFE-21A27BCF81BD}"/>
              </a:ext>
            </a:extLst>
          </p:cNvPr>
          <p:cNvSpPr txBox="1"/>
          <p:nvPr/>
        </p:nvSpPr>
        <p:spPr>
          <a:xfrm>
            <a:off x="7344475" y="3497197"/>
            <a:ext cx="803056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Donec gravida mi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auctor, auctor, sed Just Free Slide .com</a:t>
            </a:r>
          </a:p>
        </p:txBody>
      </p:sp>
      <p:sp>
        <p:nvSpPr>
          <p:cNvPr id="54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0CE40B60-76DC-06BA-DEC9-65EF8B23A2AD}"/>
              </a:ext>
            </a:extLst>
          </p:cNvPr>
          <p:cNvSpPr txBox="1"/>
          <p:nvPr/>
        </p:nvSpPr>
        <p:spPr>
          <a:xfrm>
            <a:off x="7210548" y="4281356"/>
            <a:ext cx="803056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Donec gravida mi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auctor, auctor, sed Just Free Slide .com</a:t>
            </a:r>
          </a:p>
        </p:txBody>
      </p:sp>
      <p:sp>
        <p:nvSpPr>
          <p:cNvPr id="55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B065B842-1490-2043-A2A0-6F4B44B36411}"/>
              </a:ext>
            </a:extLst>
          </p:cNvPr>
          <p:cNvSpPr txBox="1"/>
          <p:nvPr/>
        </p:nvSpPr>
        <p:spPr>
          <a:xfrm>
            <a:off x="6857525" y="5035452"/>
            <a:ext cx="803056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Donec gravida mi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auctor, auctor, sed Just Free Slide .com</a:t>
            </a:r>
          </a:p>
        </p:txBody>
      </p:sp>
      <p:sp>
        <p:nvSpPr>
          <p:cNvPr id="56" name="Lorem ipsum dolor sit amet, consectetur adipiscing elit, sed do eiusmod tempor incididunt ut labore et dolore magna reprehenderit in voluptate velit esse cillum.">
            <a:extLst>
              <a:ext uri="{FF2B5EF4-FFF2-40B4-BE49-F238E27FC236}">
                <a16:creationId xmlns:a16="http://schemas.microsoft.com/office/drawing/2014/main" id="{7763C923-4A3A-C975-4200-7710B5FDCBDF}"/>
              </a:ext>
            </a:extLst>
          </p:cNvPr>
          <p:cNvSpPr txBox="1"/>
          <p:nvPr/>
        </p:nvSpPr>
        <p:spPr>
          <a:xfrm>
            <a:off x="6116246" y="5435950"/>
            <a:ext cx="803056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Donec gravida mi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quis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odio</a:t>
            </a:r>
            <a:r>
              <a:rPr lang="en-US" sz="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auctor, auctor, sed Just Free Slide .com</a:t>
            </a:r>
          </a:p>
        </p:txBody>
      </p:sp>
      <p:pic>
        <p:nvPicPr>
          <p:cNvPr id="57" name="Graphic 56" descr="3d Glasses with solid fill">
            <a:extLst>
              <a:ext uri="{FF2B5EF4-FFF2-40B4-BE49-F238E27FC236}">
                <a16:creationId xmlns:a16="http://schemas.microsoft.com/office/drawing/2014/main" id="{EF56EEF8-42D7-5322-7C99-238E827E7E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202343">
            <a:off x="6259321" y="2958331"/>
            <a:ext cx="324000" cy="324000"/>
          </a:xfrm>
          <a:prstGeom prst="rect">
            <a:avLst/>
          </a:prstGeom>
        </p:spPr>
      </p:pic>
      <p:pic>
        <p:nvPicPr>
          <p:cNvPr id="58" name="Graphic 57" descr="Abacus with solid fill">
            <a:extLst>
              <a:ext uri="{FF2B5EF4-FFF2-40B4-BE49-F238E27FC236}">
                <a16:creationId xmlns:a16="http://schemas.microsoft.com/office/drawing/2014/main" id="{4E399214-C1A7-E709-DD64-482DDB23B7A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76322" y="2935716"/>
            <a:ext cx="324000" cy="324000"/>
          </a:xfrm>
          <a:prstGeom prst="rect">
            <a:avLst/>
          </a:prstGeom>
        </p:spPr>
      </p:pic>
      <p:pic>
        <p:nvPicPr>
          <p:cNvPr id="59" name="Graphic 58" descr="Advertising with solid fill">
            <a:extLst>
              <a:ext uri="{FF2B5EF4-FFF2-40B4-BE49-F238E27FC236}">
                <a16:creationId xmlns:a16="http://schemas.microsoft.com/office/drawing/2014/main" id="{DBE2F9E8-FFAD-DD2B-D846-8AAD20E9F6B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151506" y="3200646"/>
            <a:ext cx="324000" cy="324000"/>
          </a:xfrm>
          <a:prstGeom prst="rect">
            <a:avLst/>
          </a:prstGeom>
        </p:spPr>
      </p:pic>
      <p:pic>
        <p:nvPicPr>
          <p:cNvPr id="60" name="Graphic 59" descr="Airplane with solid fill">
            <a:extLst>
              <a:ext uri="{FF2B5EF4-FFF2-40B4-BE49-F238E27FC236}">
                <a16:creationId xmlns:a16="http://schemas.microsoft.com/office/drawing/2014/main" id="{1A5D7C52-AC28-019C-ADE3-46BAD416FE0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894343" y="3686183"/>
            <a:ext cx="324000" cy="324000"/>
          </a:xfrm>
          <a:prstGeom prst="rect">
            <a:avLst/>
          </a:prstGeom>
        </p:spPr>
      </p:pic>
      <p:pic>
        <p:nvPicPr>
          <p:cNvPr id="61" name="Graphic 60" descr="Alarm clock with solid fill">
            <a:extLst>
              <a:ext uri="{FF2B5EF4-FFF2-40B4-BE49-F238E27FC236}">
                <a16:creationId xmlns:a16="http://schemas.microsoft.com/office/drawing/2014/main" id="{63433D4A-9A4A-0EA2-922F-5F381C15739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898921" y="4232696"/>
            <a:ext cx="324000" cy="324000"/>
          </a:xfrm>
          <a:prstGeom prst="rect">
            <a:avLst/>
          </a:prstGeom>
        </p:spPr>
      </p:pic>
      <p:pic>
        <p:nvPicPr>
          <p:cNvPr id="62" name="Graphic 61" descr="Anchor with solid fill">
            <a:extLst>
              <a:ext uri="{FF2B5EF4-FFF2-40B4-BE49-F238E27FC236}">
                <a16:creationId xmlns:a16="http://schemas.microsoft.com/office/drawing/2014/main" id="{9EC590AE-F3A7-8621-5B66-42DEC0D38E5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177923" y="4703277"/>
            <a:ext cx="324000" cy="324000"/>
          </a:xfrm>
          <a:prstGeom prst="rect">
            <a:avLst/>
          </a:prstGeom>
        </p:spPr>
      </p:pic>
      <p:pic>
        <p:nvPicPr>
          <p:cNvPr id="63" name="Graphic 62" descr="Anger Symbol with solid fill">
            <a:extLst>
              <a:ext uri="{FF2B5EF4-FFF2-40B4-BE49-F238E27FC236}">
                <a16:creationId xmlns:a16="http://schemas.microsoft.com/office/drawing/2014/main" id="{73339ED7-2B8F-A7B1-020E-4E6026B7F15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640485" y="4977079"/>
            <a:ext cx="324000" cy="324000"/>
          </a:xfrm>
          <a:prstGeom prst="rect">
            <a:avLst/>
          </a:prstGeom>
        </p:spPr>
      </p:pic>
      <p:pic>
        <p:nvPicPr>
          <p:cNvPr id="64" name="Graphic 63" descr="Angry face outline with solid fill">
            <a:extLst>
              <a:ext uri="{FF2B5EF4-FFF2-40B4-BE49-F238E27FC236}">
                <a16:creationId xmlns:a16="http://schemas.microsoft.com/office/drawing/2014/main" id="{FB3AEC2E-61C8-B0CE-5B21-BB4379272BDC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6243862" y="4985022"/>
            <a:ext cx="324000" cy="324000"/>
          </a:xfrm>
          <a:prstGeom prst="rect">
            <a:avLst/>
          </a:prstGeom>
        </p:spPr>
      </p:pic>
      <p:pic>
        <p:nvPicPr>
          <p:cNvPr id="65" name="Graphic 64" descr="Aries with solid fill">
            <a:extLst>
              <a:ext uri="{FF2B5EF4-FFF2-40B4-BE49-F238E27FC236}">
                <a16:creationId xmlns:a16="http://schemas.microsoft.com/office/drawing/2014/main" id="{3A239BF9-7A36-4C54-8B65-6ADC0024C9B1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6693230" y="4745868"/>
            <a:ext cx="324000" cy="324000"/>
          </a:xfrm>
          <a:prstGeom prst="rect">
            <a:avLst/>
          </a:prstGeom>
        </p:spPr>
      </p:pic>
      <p:pic>
        <p:nvPicPr>
          <p:cNvPr id="66" name="Graphic 65" descr="@ with solid fill">
            <a:extLst>
              <a:ext uri="{FF2B5EF4-FFF2-40B4-BE49-F238E27FC236}">
                <a16:creationId xmlns:a16="http://schemas.microsoft.com/office/drawing/2014/main" id="{21325083-C6C1-677E-4217-C3A2931D4A11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6952798" y="4297390"/>
            <a:ext cx="324000" cy="324000"/>
          </a:xfrm>
          <a:prstGeom prst="rect">
            <a:avLst/>
          </a:prstGeom>
        </p:spPr>
      </p:pic>
      <p:pic>
        <p:nvPicPr>
          <p:cNvPr id="67" name="Graphic 66" descr="Atom with solid fill">
            <a:extLst>
              <a:ext uri="{FF2B5EF4-FFF2-40B4-BE49-F238E27FC236}">
                <a16:creationId xmlns:a16="http://schemas.microsoft.com/office/drawing/2014/main" id="{C88730A1-E3F5-9DC0-4A19-6B886009EE51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6673055" y="3208101"/>
            <a:ext cx="324000" cy="324000"/>
          </a:xfrm>
          <a:prstGeom prst="rect">
            <a:avLst/>
          </a:prstGeom>
        </p:spPr>
      </p:pic>
      <p:pic>
        <p:nvPicPr>
          <p:cNvPr id="68" name="Graphic 67" descr="Bar chart with solid fill">
            <a:extLst>
              <a:ext uri="{FF2B5EF4-FFF2-40B4-BE49-F238E27FC236}">
                <a16:creationId xmlns:a16="http://schemas.microsoft.com/office/drawing/2014/main" id="{784F7DE6-9F2E-64EA-B293-9CC2EA1562B9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7005228" y="3715931"/>
            <a:ext cx="324000" cy="324000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69DA44AE-27F6-B403-DA7F-A5F1789926BD}"/>
              </a:ext>
            </a:extLst>
          </p:cNvPr>
          <p:cNvSpPr txBox="1"/>
          <p:nvPr/>
        </p:nvSpPr>
        <p:spPr>
          <a:xfrm>
            <a:off x="4993660" y="3811591"/>
            <a:ext cx="2221876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12 OPTIONS</a:t>
            </a:r>
          </a:p>
          <a:p>
            <a:pPr algn="ctr"/>
            <a:r>
              <a:rPr lang="en-US" dirty="0">
                <a:solidFill>
                  <a:schemeClr val="accent6"/>
                </a:solidFill>
                <a:cs typeface="+mn-ea"/>
                <a:sym typeface="+mn-lt"/>
              </a:rPr>
              <a:t>INFOGRAPHIC</a:t>
            </a:r>
            <a:endParaRPr lang="en-US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3351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lin ang="6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直角三角形 36">
            <a:extLst>
              <a:ext uri="{FF2B5EF4-FFF2-40B4-BE49-F238E27FC236}">
                <a16:creationId xmlns:a16="http://schemas.microsoft.com/office/drawing/2014/main" id="{97C2AE96-19C7-E4CD-D719-08BBC18547B5}"/>
              </a:ext>
            </a:extLst>
          </p:cNvPr>
          <p:cNvSpPr/>
          <p:nvPr/>
        </p:nvSpPr>
        <p:spPr>
          <a:xfrm flipH="1">
            <a:off x="10643190" y="5954233"/>
            <a:ext cx="1548809" cy="904325"/>
          </a:xfrm>
          <a:prstGeom prst="rtTriangle">
            <a:avLst/>
          </a:prstGeom>
          <a:solidFill>
            <a:schemeClr val="accent1"/>
          </a:solidFill>
          <a:ln>
            <a:noFill/>
          </a:ln>
          <a:effectLst>
            <a:innerShdw blurRad="161994" dist="63500" dir="180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>
              <a:cs typeface="+mn-ea"/>
              <a:sym typeface="+mn-lt"/>
            </a:endParaRPr>
          </a:p>
        </p:txBody>
      </p:sp>
      <p:sp>
        <p:nvSpPr>
          <p:cNvPr id="38" name="文字方塊 37">
            <a:extLst>
              <a:ext uri="{FF2B5EF4-FFF2-40B4-BE49-F238E27FC236}">
                <a16:creationId xmlns:a16="http://schemas.microsoft.com/office/drawing/2014/main" id="{F7A00EA7-9D73-2BFB-8D3B-F7C926703619}"/>
              </a:ext>
            </a:extLst>
          </p:cNvPr>
          <p:cNvSpPr txBox="1"/>
          <p:nvPr/>
        </p:nvSpPr>
        <p:spPr>
          <a:xfrm rot="19843475">
            <a:off x="11233044" y="6327265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spc="300" dirty="0">
                <a:solidFill>
                  <a:schemeClr val="bg1"/>
                </a:solidFill>
                <a:cs typeface="+mn-ea"/>
                <a:sym typeface="+mn-lt"/>
              </a:rPr>
              <a:t>FREE!</a:t>
            </a:r>
            <a:endParaRPr kumimoji="1" lang="zh-TW" altLang="en-US" b="1" spc="3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24" name="群組 23">
            <a:extLst>
              <a:ext uri="{FF2B5EF4-FFF2-40B4-BE49-F238E27FC236}">
                <a16:creationId xmlns:a16="http://schemas.microsoft.com/office/drawing/2014/main" id="{4B2CD45A-5E91-FA3F-DEA6-6C334E83333C}"/>
              </a:ext>
            </a:extLst>
          </p:cNvPr>
          <p:cNvGrpSpPr/>
          <p:nvPr/>
        </p:nvGrpSpPr>
        <p:grpSpPr>
          <a:xfrm>
            <a:off x="1704770" y="1137076"/>
            <a:ext cx="8709436" cy="4984337"/>
            <a:chOff x="1704770" y="1137076"/>
            <a:chExt cx="8709436" cy="4984337"/>
          </a:xfrm>
        </p:grpSpPr>
        <p:grpSp>
          <p:nvGrpSpPr>
            <p:cNvPr id="22" name="群組 21">
              <a:extLst>
                <a:ext uri="{FF2B5EF4-FFF2-40B4-BE49-F238E27FC236}">
                  <a16:creationId xmlns:a16="http://schemas.microsoft.com/office/drawing/2014/main" id="{B29C3D73-36AB-595A-8B7F-681D15984029}"/>
                </a:ext>
              </a:extLst>
            </p:cNvPr>
            <p:cNvGrpSpPr/>
            <p:nvPr/>
          </p:nvGrpSpPr>
          <p:grpSpPr>
            <a:xfrm>
              <a:off x="5339830" y="2998762"/>
              <a:ext cx="1439316" cy="430238"/>
              <a:chOff x="5183117" y="2130948"/>
              <a:chExt cx="1679636" cy="502074"/>
            </a:xfrm>
          </p:grpSpPr>
          <p:pic>
            <p:nvPicPr>
              <p:cNvPr id="73" name="圖片 72">
                <a:extLst>
                  <a:ext uri="{FF2B5EF4-FFF2-40B4-BE49-F238E27FC236}">
                    <a16:creationId xmlns:a16="http://schemas.microsoft.com/office/drawing/2014/main" id="{4F92718D-7FB4-0D1F-E1B1-790B46CCD8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771898" y="2130948"/>
                <a:ext cx="502074" cy="502074"/>
              </a:xfrm>
              <a:prstGeom prst="rect">
                <a:avLst/>
              </a:prstGeom>
            </p:spPr>
          </p:pic>
          <p:pic>
            <p:nvPicPr>
              <p:cNvPr id="74" name="圖片 73">
                <a:extLst>
                  <a:ext uri="{FF2B5EF4-FFF2-40B4-BE49-F238E27FC236}">
                    <a16:creationId xmlns:a16="http://schemas.microsoft.com/office/drawing/2014/main" id="{FFDF7A35-ADE3-9E2A-CCC5-60061EF6088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360679" y="2130948"/>
                <a:ext cx="502074" cy="502074"/>
              </a:xfrm>
              <a:prstGeom prst="rect">
                <a:avLst/>
              </a:prstGeom>
            </p:spPr>
          </p:pic>
          <p:pic>
            <p:nvPicPr>
              <p:cNvPr id="75" name="圖片 74">
                <a:extLst>
                  <a:ext uri="{FF2B5EF4-FFF2-40B4-BE49-F238E27FC236}">
                    <a16:creationId xmlns:a16="http://schemas.microsoft.com/office/drawing/2014/main" id="{D05F9EE3-240F-2394-2975-C4A3CFD8B74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183117" y="2130948"/>
                <a:ext cx="502074" cy="502074"/>
              </a:xfrm>
              <a:prstGeom prst="rect">
                <a:avLst/>
              </a:prstGeom>
            </p:spPr>
          </p:pic>
        </p:grpSp>
        <p:sp>
          <p:nvSpPr>
            <p:cNvPr id="6" name="文字方塊 5">
              <a:extLst>
                <a:ext uri="{FF2B5EF4-FFF2-40B4-BE49-F238E27FC236}">
                  <a16:creationId xmlns:a16="http://schemas.microsoft.com/office/drawing/2014/main" id="{F0EC4AB5-21A5-2217-FAA4-E29C3BB559F9}"/>
                </a:ext>
              </a:extLst>
            </p:cNvPr>
            <p:cNvSpPr txBox="1"/>
            <p:nvPr/>
          </p:nvSpPr>
          <p:spPr>
            <a:xfrm>
              <a:off x="3462462" y="1137076"/>
              <a:ext cx="519405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TW" sz="3600" b="1" dirty="0">
                  <a:cs typeface="+mn-ea"/>
                  <a:sym typeface="+mn-lt"/>
                </a:rPr>
                <a:t>MEET </a:t>
              </a:r>
              <a:r>
                <a:rPr kumimoji="1" lang="en-US" altLang="zh-TW" sz="3600" b="1" dirty="0">
                  <a:solidFill>
                    <a:schemeClr val="accent2"/>
                  </a:solidFill>
                  <a:cs typeface="+mn-ea"/>
                  <a:sym typeface="+mn-lt"/>
                </a:rPr>
                <a:t>JUST</a:t>
              </a:r>
              <a:r>
                <a:rPr kumimoji="1" lang="zh-CN" altLang="en-US" sz="3600" b="1" dirty="0">
                  <a:solidFill>
                    <a:schemeClr val="accent2"/>
                  </a:solidFill>
                  <a:cs typeface="+mn-ea"/>
                  <a:sym typeface="+mn-lt"/>
                </a:rPr>
                <a:t> </a:t>
              </a:r>
              <a:r>
                <a:rPr kumimoji="1" lang="en-US" altLang="zh-TW" sz="3600" b="1" dirty="0">
                  <a:solidFill>
                    <a:schemeClr val="accent2"/>
                  </a:solidFill>
                  <a:cs typeface="+mn-ea"/>
                  <a:sym typeface="+mn-lt"/>
                </a:rPr>
                <a:t>FREE</a:t>
              </a:r>
              <a:r>
                <a:rPr kumimoji="1" lang="zh-CN" altLang="en-US" sz="3600" b="1" dirty="0">
                  <a:solidFill>
                    <a:schemeClr val="accent2"/>
                  </a:solidFill>
                  <a:cs typeface="+mn-ea"/>
                  <a:sym typeface="+mn-lt"/>
                </a:rPr>
                <a:t> </a:t>
              </a:r>
              <a:r>
                <a:rPr kumimoji="1" lang="en-US" altLang="zh-TW" sz="3600" b="1" dirty="0">
                  <a:solidFill>
                    <a:schemeClr val="accent2"/>
                  </a:solidFill>
                  <a:cs typeface="+mn-ea"/>
                  <a:sym typeface="+mn-lt"/>
                </a:rPr>
                <a:t>SLIDE</a:t>
              </a:r>
              <a:endParaRPr kumimoji="1" lang="zh-TW" altLang="en-US" sz="3600" b="1" dirty="0">
                <a:solidFill>
                  <a:schemeClr val="accent2"/>
                </a:solidFill>
                <a:cs typeface="+mn-ea"/>
                <a:sym typeface="+mn-lt"/>
              </a:endParaRPr>
            </a:p>
          </p:txBody>
        </p:sp>
        <p:sp>
          <p:nvSpPr>
            <p:cNvPr id="11" name="文字方塊 10">
              <a:extLst>
                <a:ext uri="{FF2B5EF4-FFF2-40B4-BE49-F238E27FC236}">
                  <a16:creationId xmlns:a16="http://schemas.microsoft.com/office/drawing/2014/main" id="{FE4C1430-E6BD-455A-F8F7-6A4EA8E7A091}"/>
                </a:ext>
              </a:extLst>
            </p:cNvPr>
            <p:cNvSpPr txBox="1"/>
            <p:nvPr/>
          </p:nvSpPr>
          <p:spPr>
            <a:xfrm>
              <a:off x="1704770" y="1999822"/>
              <a:ext cx="87094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zh-TW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Explore</a:t>
              </a:r>
              <a:r>
                <a:rPr kumimoji="1" lang="en-US" altLang="zh-TW" dirty="0">
                  <a:cs typeface="+mn-ea"/>
                  <a:sym typeface="+mn-lt"/>
                </a:rPr>
                <a:t> </a:t>
              </a:r>
              <a:r>
                <a:rPr kumimoji="1" lang="en-US" altLang="zh-TW" dirty="0">
                  <a:solidFill>
                    <a:schemeClr val="accent1"/>
                  </a:solidFill>
                  <a:cs typeface="+mn-ea"/>
                  <a:sym typeface="+mn-lt"/>
                </a:rPr>
                <a:t>1000+ </a:t>
              </a:r>
              <a:r>
                <a:rPr kumimoji="1" lang="en-US" altLang="zh-TW" dirty="0">
                  <a:solidFill>
                    <a:schemeClr val="accent4"/>
                  </a:solidFill>
                  <a:cs typeface="+mn-ea"/>
                  <a:sym typeface="+mn-lt"/>
                </a:rPr>
                <a:t>presentation templates for </a:t>
              </a:r>
              <a:r>
                <a:rPr kumimoji="1" lang="en-US" altLang="zh-TW" dirty="0">
                  <a:solidFill>
                    <a:srgbClr val="FFC000"/>
                  </a:solidFill>
                  <a:cs typeface="+mn-ea"/>
                  <a:sym typeface="+mn-lt"/>
                </a:rPr>
                <a:t>Google Slides</a:t>
              </a:r>
              <a:r>
                <a:rPr kumimoji="1" lang="en-US" altLang="zh-TW" dirty="0">
                  <a:solidFill>
                    <a:schemeClr val="accent4"/>
                  </a:solidFill>
                  <a:cs typeface="+mn-ea"/>
                  <a:sym typeface="+mn-lt"/>
                </a:rPr>
                <a:t>, </a:t>
              </a:r>
              <a:r>
                <a:rPr kumimoji="1" lang="en-US" altLang="zh-TW" dirty="0">
                  <a:solidFill>
                    <a:srgbClr val="FF0000"/>
                  </a:solidFill>
                  <a:cs typeface="+mn-ea"/>
                  <a:sym typeface="+mn-lt"/>
                </a:rPr>
                <a:t>PowerPoint</a:t>
              </a:r>
              <a:r>
                <a:rPr kumimoji="1" lang="en-US" altLang="zh-TW" dirty="0">
                  <a:solidFill>
                    <a:schemeClr val="accent4"/>
                  </a:solidFill>
                  <a:cs typeface="+mn-ea"/>
                  <a:sym typeface="+mn-lt"/>
                </a:rPr>
                <a:t>, and </a:t>
              </a:r>
              <a:r>
                <a:rPr kumimoji="1" lang="en-US" altLang="zh-TW" dirty="0">
                  <a:solidFill>
                    <a:schemeClr val="accent1">
                      <a:lumMod val="75000"/>
                    </a:schemeClr>
                  </a:solidFill>
                  <a:cs typeface="+mn-ea"/>
                  <a:sym typeface="+mn-lt"/>
                </a:rPr>
                <a:t>Keynote</a:t>
              </a:r>
              <a:r>
                <a:rPr kumimoji="1" lang="en-US" altLang="zh-TW" dirty="0">
                  <a:solidFill>
                    <a:schemeClr val="accent4"/>
                  </a:solidFill>
                  <a:cs typeface="+mn-ea"/>
                  <a:sym typeface="+mn-lt"/>
                </a:rPr>
                <a:t> </a:t>
              </a:r>
              <a:endParaRPr kumimoji="1" lang="zh-TW" altLang="en-US" dirty="0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  <p:sp>
          <p:nvSpPr>
            <p:cNvPr id="12" name="圓角矩形 11">
              <a:extLst>
                <a:ext uri="{FF2B5EF4-FFF2-40B4-BE49-F238E27FC236}">
                  <a16:creationId xmlns:a16="http://schemas.microsoft.com/office/drawing/2014/main" id="{3178DA88-7165-A766-7C82-DD5E91E61D13}"/>
                </a:ext>
              </a:extLst>
            </p:cNvPr>
            <p:cNvSpPr/>
            <p:nvPr/>
          </p:nvSpPr>
          <p:spPr>
            <a:xfrm>
              <a:off x="4442119" y="2555771"/>
              <a:ext cx="1351407" cy="312913"/>
            </a:xfrm>
            <a:prstGeom prst="roundRect">
              <a:avLst>
                <a:gd name="adj" fmla="val 50000"/>
              </a:avLst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TW" sz="1000" dirty="0">
                  <a:solidFill>
                    <a:schemeClr val="accent6"/>
                  </a:solidFill>
                  <a:cs typeface="+mn-ea"/>
                  <a:sym typeface="+mn-lt"/>
                </a:rPr>
                <a:t>√</a:t>
              </a:r>
              <a:r>
                <a:rPr kumimoji="1"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kumimoji="1" lang="en-US" altLang="zh-TW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Aesthetic Design</a:t>
              </a:r>
              <a:endParaRPr kumimoji="1" lang="zh-TW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9" name="圓角矩形 68">
              <a:extLst>
                <a:ext uri="{FF2B5EF4-FFF2-40B4-BE49-F238E27FC236}">
                  <a16:creationId xmlns:a16="http://schemas.microsoft.com/office/drawing/2014/main" id="{DDD6C23F-9EED-5A7F-2EC6-80ACCBEE9CE3}"/>
                </a:ext>
              </a:extLst>
            </p:cNvPr>
            <p:cNvSpPr/>
            <p:nvPr/>
          </p:nvSpPr>
          <p:spPr>
            <a:xfrm>
              <a:off x="5791909" y="2555771"/>
              <a:ext cx="1351407" cy="312913"/>
            </a:xfrm>
            <a:prstGeom prst="roundRect">
              <a:avLst>
                <a:gd name="adj" fmla="val 50000"/>
              </a:avLst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TW" sz="1000" dirty="0">
                  <a:solidFill>
                    <a:schemeClr val="accent6"/>
                  </a:solidFill>
                  <a:cs typeface="+mn-ea"/>
                  <a:sym typeface="+mn-lt"/>
                </a:rPr>
                <a:t>√</a:t>
              </a:r>
              <a:r>
                <a:rPr kumimoji="1"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kumimoji="1"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Free Download</a:t>
              </a:r>
              <a:endParaRPr kumimoji="1" lang="zh-TW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70" name="圓角矩形 69">
              <a:extLst>
                <a:ext uri="{FF2B5EF4-FFF2-40B4-BE49-F238E27FC236}">
                  <a16:creationId xmlns:a16="http://schemas.microsoft.com/office/drawing/2014/main" id="{0990B682-988C-958E-9FFF-1F07D0EA8724}"/>
                </a:ext>
              </a:extLst>
            </p:cNvPr>
            <p:cNvSpPr/>
            <p:nvPr/>
          </p:nvSpPr>
          <p:spPr>
            <a:xfrm>
              <a:off x="7141698" y="2555771"/>
              <a:ext cx="1193119" cy="312913"/>
            </a:xfrm>
            <a:prstGeom prst="roundRect">
              <a:avLst>
                <a:gd name="adj" fmla="val 50000"/>
              </a:avLst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TW" sz="1000" dirty="0">
                  <a:solidFill>
                    <a:schemeClr val="accent6"/>
                  </a:solidFill>
                  <a:cs typeface="+mn-ea"/>
                  <a:sym typeface="+mn-lt"/>
                </a:rPr>
                <a:t>√</a:t>
              </a:r>
              <a:r>
                <a:rPr kumimoji="1"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kumimoji="1"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100%</a:t>
              </a:r>
              <a:r>
                <a:rPr kumimoji="1"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kumimoji="1"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Editable</a:t>
              </a:r>
              <a:endParaRPr kumimoji="1" lang="zh-TW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5" name="文字方塊 14">
              <a:extLst>
                <a:ext uri="{FF2B5EF4-FFF2-40B4-BE49-F238E27FC236}">
                  <a16:creationId xmlns:a16="http://schemas.microsoft.com/office/drawing/2014/main" id="{DE1EFA5E-39B5-0D83-0900-5D8C75010366}"/>
                </a:ext>
              </a:extLst>
            </p:cNvPr>
            <p:cNvSpPr txBox="1"/>
            <p:nvPr/>
          </p:nvSpPr>
          <p:spPr>
            <a:xfrm>
              <a:off x="4694370" y="4302579"/>
              <a:ext cx="27302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https://</a:t>
              </a:r>
              <a:r>
                <a:rPr kumimoji="1" lang="en-US" altLang="zh-CN" dirty="0" err="1">
                  <a:cs typeface="+mn-ea"/>
                  <a:sym typeface="+mn-lt"/>
                  <a:hlinkClick r:id="rId5"/>
                </a:rPr>
                <a:t>justfreeslide.com</a:t>
              </a:r>
              <a:endParaRPr kumimoji="1" lang="zh-TW" altLang="en-US" dirty="0">
                <a:cs typeface="+mn-ea"/>
                <a:sym typeface="+mn-lt"/>
              </a:endParaRPr>
            </a:p>
          </p:txBody>
        </p:sp>
        <p:sp>
          <p:nvSpPr>
            <p:cNvPr id="16" name="圓角矩形 15">
              <a:extLst>
                <a:ext uri="{FF2B5EF4-FFF2-40B4-BE49-F238E27FC236}">
                  <a16:creationId xmlns:a16="http://schemas.microsoft.com/office/drawing/2014/main" id="{F1FA470B-3800-63AD-2F3F-F39A22039924}"/>
                </a:ext>
              </a:extLst>
            </p:cNvPr>
            <p:cNvSpPr/>
            <p:nvPr/>
          </p:nvSpPr>
          <p:spPr>
            <a:xfrm>
              <a:off x="4536849" y="5688706"/>
              <a:ext cx="3045278" cy="432707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>
                <a:cs typeface="+mn-ea"/>
                <a:sym typeface="+mn-lt"/>
              </a:endParaRPr>
            </a:p>
          </p:txBody>
        </p:sp>
        <p:pic>
          <p:nvPicPr>
            <p:cNvPr id="18" name="圖片 17">
              <a:extLst>
                <a:ext uri="{FF2B5EF4-FFF2-40B4-BE49-F238E27FC236}">
                  <a16:creationId xmlns:a16="http://schemas.microsoft.com/office/drawing/2014/main" id="{27652217-DF62-D73B-C4C1-0F52B409836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268148" y="4515454"/>
              <a:ext cx="312913" cy="312913"/>
            </a:xfrm>
            <a:prstGeom prst="rect">
              <a:avLst/>
            </a:prstGeom>
          </p:spPr>
        </p:pic>
        <p:pic>
          <p:nvPicPr>
            <p:cNvPr id="20" name="圖片 19">
              <a:extLst>
                <a:ext uri="{FF2B5EF4-FFF2-40B4-BE49-F238E27FC236}">
                  <a16:creationId xmlns:a16="http://schemas.microsoft.com/office/drawing/2014/main" id="{4514DCFD-8B90-EAD6-4E77-F336F5ACB83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198221" y="5758426"/>
              <a:ext cx="293266" cy="293266"/>
            </a:xfrm>
            <a:prstGeom prst="rect">
              <a:avLst/>
            </a:prstGeom>
          </p:spPr>
        </p:pic>
        <p:sp>
          <p:nvSpPr>
            <p:cNvPr id="21" name="文字方塊 20">
              <a:extLst>
                <a:ext uri="{FF2B5EF4-FFF2-40B4-BE49-F238E27FC236}">
                  <a16:creationId xmlns:a16="http://schemas.microsoft.com/office/drawing/2014/main" id="{B7DAFC12-B931-71AB-C5A7-CF3CDB3020AD}"/>
                </a:ext>
              </a:extLst>
            </p:cNvPr>
            <p:cNvSpPr txBox="1"/>
            <p:nvPr/>
          </p:nvSpPr>
          <p:spPr>
            <a:xfrm>
              <a:off x="4946002" y="5735782"/>
              <a:ext cx="153439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zh-TW" sz="1600" dirty="0">
                  <a:cs typeface="+mn-ea"/>
                  <a:sym typeface="+mn-lt"/>
                </a:rPr>
                <a:t>Just Free Slide</a:t>
              </a:r>
              <a:endParaRPr kumimoji="1" lang="zh-TW" altLang="en-US" sz="1600" dirty="0">
                <a:cs typeface="+mn-ea"/>
                <a:sym typeface="+mn-lt"/>
              </a:endParaRPr>
            </a:p>
          </p:txBody>
        </p:sp>
        <p:sp>
          <p:nvSpPr>
            <p:cNvPr id="23" name="文字方塊 22">
              <a:extLst>
                <a:ext uri="{FF2B5EF4-FFF2-40B4-BE49-F238E27FC236}">
                  <a16:creationId xmlns:a16="http://schemas.microsoft.com/office/drawing/2014/main" id="{F468B5E9-46A8-373B-81F1-CE6F1FB2AB9E}"/>
                </a:ext>
              </a:extLst>
            </p:cNvPr>
            <p:cNvSpPr txBox="1"/>
            <p:nvPr/>
          </p:nvSpPr>
          <p:spPr>
            <a:xfrm>
              <a:off x="5827129" y="5033051"/>
              <a:ext cx="4908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zh-TW" b="1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OR</a:t>
              </a:r>
              <a:endParaRPr kumimoji="1" lang="zh-TW" altLang="en-US" b="1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853059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Custom 1">
      <a:dk1>
        <a:srgbClr val="000000"/>
      </a:dk1>
      <a:lt1>
        <a:srgbClr val="FFFFFF"/>
      </a:lt1>
      <a:dk2>
        <a:srgbClr val="0C693D"/>
      </a:dk2>
      <a:lt2>
        <a:srgbClr val="E7E6E6"/>
      </a:lt2>
      <a:accent1>
        <a:srgbClr val="596BEB"/>
      </a:accent1>
      <a:accent2>
        <a:srgbClr val="FB4A56"/>
      </a:accent2>
      <a:accent3>
        <a:srgbClr val="FE9034"/>
      </a:accent3>
      <a:accent4>
        <a:srgbClr val="1AAB63"/>
      </a:accent4>
      <a:accent5>
        <a:srgbClr val="D1D9ED"/>
      </a:accent5>
      <a:accent6>
        <a:srgbClr val="7F7F7F"/>
      </a:accent6>
      <a:hlink>
        <a:srgbClr val="005E54"/>
      </a:hlink>
      <a:folHlink>
        <a:srgbClr val="009192"/>
      </a:folHlink>
    </a:clrScheme>
    <a:fontScheme name="31wfyfbi">
      <a:majorFont>
        <a:latin typeface="Roboto" panose="020F0302020204030204"/>
        <a:ea typeface="Roboto"/>
        <a:cs typeface=""/>
      </a:majorFont>
      <a:minorFont>
        <a:latin typeface="Roboto" panose="020F0502020204030204"/>
        <a:ea typeface="Roboto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12018</TotalTime>
  <Words>2409</Words>
  <Application>Microsoft Office PowerPoint</Application>
  <PresentationFormat>Widescreen</PresentationFormat>
  <Paragraphs>291</Paragraphs>
  <Slides>10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Roboto</vt:lpstr>
      <vt:lpstr>Office 佈景主題</vt:lpstr>
      <vt:lpstr>12 Step Circle Process Infographic</vt:lpstr>
      <vt:lpstr>12 Step Circle Process Infographic</vt:lpstr>
      <vt:lpstr>12 Step Circle Process Infographic</vt:lpstr>
      <vt:lpstr>12 Step Circle Process Infographic</vt:lpstr>
      <vt:lpstr>12 Step Circle Process Infographic</vt:lpstr>
      <vt:lpstr>12 Step Circle Process Infographic</vt:lpstr>
      <vt:lpstr>12 Step Circle Process Infographic</vt:lpstr>
      <vt:lpstr>12 Step Circle Process Infographic</vt:lpstr>
      <vt:lpstr>12 Step Circle Process Infographic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Echo</dc:creator>
  <cp:lastModifiedBy>Sean Wu</cp:lastModifiedBy>
  <cp:revision>704</cp:revision>
  <dcterms:created xsi:type="dcterms:W3CDTF">2022-04-09T08:32:59Z</dcterms:created>
  <dcterms:modified xsi:type="dcterms:W3CDTF">2024-08-28T09:42:16Z</dcterms:modified>
</cp:coreProperties>
</file>